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83" r:id="rId1"/>
  </p:sldMasterIdLst>
  <p:notesMasterIdLst>
    <p:notesMasterId r:id="rId28"/>
  </p:notesMasterIdLst>
  <p:handoutMasterIdLst>
    <p:handoutMasterId r:id="rId29"/>
  </p:handoutMasterIdLst>
  <p:sldIdLst>
    <p:sldId id="369" r:id="rId2"/>
    <p:sldId id="371" r:id="rId3"/>
    <p:sldId id="396" r:id="rId4"/>
    <p:sldId id="416" r:id="rId5"/>
    <p:sldId id="417" r:id="rId6"/>
    <p:sldId id="386" r:id="rId7"/>
    <p:sldId id="385" r:id="rId8"/>
    <p:sldId id="384" r:id="rId9"/>
    <p:sldId id="397" r:id="rId10"/>
    <p:sldId id="398" r:id="rId11"/>
    <p:sldId id="399" r:id="rId12"/>
    <p:sldId id="400" r:id="rId13"/>
    <p:sldId id="401" r:id="rId14"/>
    <p:sldId id="404" r:id="rId15"/>
    <p:sldId id="402" r:id="rId16"/>
    <p:sldId id="403" r:id="rId17"/>
    <p:sldId id="406" r:id="rId18"/>
    <p:sldId id="407" r:id="rId19"/>
    <p:sldId id="408" r:id="rId20"/>
    <p:sldId id="409" r:id="rId21"/>
    <p:sldId id="410" r:id="rId22"/>
    <p:sldId id="411" r:id="rId23"/>
    <p:sldId id="412" r:id="rId24"/>
    <p:sldId id="413" r:id="rId25"/>
    <p:sldId id="415" r:id="rId26"/>
    <p:sldId id="414" r:id="rId2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2" frameSlides="1"/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87827"/>
    <a:srgbClr val="00447B"/>
    <a:srgbClr val="0E3D6D"/>
    <a:srgbClr val="FD8522"/>
    <a:srgbClr val="4B296C"/>
    <a:srgbClr val="852572"/>
    <a:srgbClr val="193769"/>
    <a:srgbClr val="CD4628"/>
    <a:srgbClr val="6EB333"/>
    <a:srgbClr val="FF8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1A2053E-4F28-4572-A867-5366A8B6E6C6}" v="508" dt="2021-08-24T20:55:01.72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916" autoAdjust="0"/>
    <p:restoredTop sz="94662" autoAdjust="0"/>
  </p:normalViewPr>
  <p:slideViewPr>
    <p:cSldViewPr snapToGrid="0" snapToObjects="1">
      <p:cViewPr varScale="1">
        <p:scale>
          <a:sx n="102" d="100"/>
          <a:sy n="102" d="100"/>
        </p:scale>
        <p:origin x="1680" y="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microsoft.com/office/2016/11/relationships/changesInfo" Target="changesInfos/changesInfo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35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oherty, Kimberly" userId="bd63cb65-77b8-4f0b-9cf0-328c2f287d8c" providerId="ADAL" clId="{C1A2053E-4F28-4572-A867-5366A8B6E6C6}"/>
    <pc:docChg chg="undo custSel addSld modSld sldOrd">
      <pc:chgData name="Doherty, Kimberly" userId="bd63cb65-77b8-4f0b-9cf0-328c2f287d8c" providerId="ADAL" clId="{C1A2053E-4F28-4572-A867-5366A8B6E6C6}" dt="2021-08-24T21:00:15.494" v="1301" actId="1076"/>
      <pc:docMkLst>
        <pc:docMk/>
      </pc:docMkLst>
      <pc:sldChg chg="modTransition modAnim">
        <pc:chgData name="Doherty, Kimberly" userId="bd63cb65-77b8-4f0b-9cf0-328c2f287d8c" providerId="ADAL" clId="{C1A2053E-4F28-4572-A867-5366A8B6E6C6}" dt="2021-08-23T17:40:04.869" v="362"/>
        <pc:sldMkLst>
          <pc:docMk/>
          <pc:sldMk cId="1614712578" sldId="369"/>
        </pc:sldMkLst>
      </pc:sldChg>
      <pc:sldChg chg="modTransition modAnim">
        <pc:chgData name="Doherty, Kimberly" userId="bd63cb65-77b8-4f0b-9cf0-328c2f287d8c" providerId="ADAL" clId="{C1A2053E-4F28-4572-A867-5366A8B6E6C6}" dt="2021-08-23T17:40:04.869" v="362"/>
        <pc:sldMkLst>
          <pc:docMk/>
          <pc:sldMk cId="1386293061" sldId="371"/>
        </pc:sldMkLst>
      </pc:sldChg>
      <pc:sldChg chg="modTransition modAnim">
        <pc:chgData name="Doherty, Kimberly" userId="bd63cb65-77b8-4f0b-9cf0-328c2f287d8c" providerId="ADAL" clId="{C1A2053E-4F28-4572-A867-5366A8B6E6C6}" dt="2021-08-23T17:40:04.869" v="362"/>
        <pc:sldMkLst>
          <pc:docMk/>
          <pc:sldMk cId="1812504583" sldId="384"/>
        </pc:sldMkLst>
      </pc:sldChg>
      <pc:sldChg chg="addSp delSp modSp mod ord modTransition delAnim modAnim">
        <pc:chgData name="Doherty, Kimberly" userId="bd63cb65-77b8-4f0b-9cf0-328c2f287d8c" providerId="ADAL" clId="{C1A2053E-4F28-4572-A867-5366A8B6E6C6}" dt="2021-08-24T20:41:17.535" v="1106" actId="207"/>
        <pc:sldMkLst>
          <pc:docMk/>
          <pc:sldMk cId="2197768919" sldId="385"/>
        </pc:sldMkLst>
        <pc:spChg chg="mod">
          <ac:chgData name="Doherty, Kimberly" userId="bd63cb65-77b8-4f0b-9cf0-328c2f287d8c" providerId="ADAL" clId="{C1A2053E-4F28-4572-A867-5366A8B6E6C6}" dt="2021-08-24T20:32:46.986" v="1091" actId="20577"/>
          <ac:spMkLst>
            <pc:docMk/>
            <pc:sldMk cId="2197768919" sldId="385"/>
            <ac:spMk id="2" creationId="{0A7E24FE-085D-4B87-B3FB-C05096DDCEEC}"/>
          </ac:spMkLst>
        </pc:spChg>
        <pc:spChg chg="add mod">
          <ac:chgData name="Doherty, Kimberly" userId="bd63cb65-77b8-4f0b-9cf0-328c2f287d8c" providerId="ADAL" clId="{C1A2053E-4F28-4572-A867-5366A8B6E6C6}" dt="2021-08-24T20:41:17.535" v="1106" actId="207"/>
          <ac:spMkLst>
            <pc:docMk/>
            <pc:sldMk cId="2197768919" sldId="385"/>
            <ac:spMk id="10" creationId="{FBDE5855-1113-4CBA-9743-2A898B26A242}"/>
          </ac:spMkLst>
        </pc:spChg>
        <pc:spChg chg="del mod">
          <ac:chgData name="Doherty, Kimberly" userId="bd63cb65-77b8-4f0b-9cf0-328c2f287d8c" providerId="ADAL" clId="{C1A2053E-4F28-4572-A867-5366A8B6E6C6}" dt="2021-08-24T20:29:41.223" v="1013" actId="478"/>
          <ac:spMkLst>
            <pc:docMk/>
            <pc:sldMk cId="2197768919" sldId="385"/>
            <ac:spMk id="15" creationId="{4B00A144-BF00-430B-A302-E95350F38768}"/>
          </ac:spMkLst>
        </pc:spChg>
        <pc:picChg chg="mod">
          <ac:chgData name="Doherty, Kimberly" userId="bd63cb65-77b8-4f0b-9cf0-328c2f287d8c" providerId="ADAL" clId="{C1A2053E-4F28-4572-A867-5366A8B6E6C6}" dt="2021-08-24T20:28:25.952" v="918" actId="1076"/>
          <ac:picMkLst>
            <pc:docMk/>
            <pc:sldMk cId="2197768919" sldId="385"/>
            <ac:picMk id="3" creationId="{46A3287A-01E6-4CDC-B4E4-4C00C6DF053E}"/>
          </ac:picMkLst>
        </pc:picChg>
        <pc:picChg chg="add del mod">
          <ac:chgData name="Doherty, Kimberly" userId="bd63cb65-77b8-4f0b-9cf0-328c2f287d8c" providerId="ADAL" clId="{C1A2053E-4F28-4572-A867-5366A8B6E6C6}" dt="2021-08-24T19:03:56.998" v="488" actId="478"/>
          <ac:picMkLst>
            <pc:docMk/>
            <pc:sldMk cId="2197768919" sldId="385"/>
            <ac:picMk id="5" creationId="{BE6F19A9-018E-401A-A549-7CA34258ECE7}"/>
          </ac:picMkLst>
        </pc:picChg>
        <pc:picChg chg="del">
          <ac:chgData name="Doherty, Kimberly" userId="bd63cb65-77b8-4f0b-9cf0-328c2f287d8c" providerId="ADAL" clId="{C1A2053E-4F28-4572-A867-5366A8B6E6C6}" dt="2021-08-24T19:03:47.869" v="484" actId="478"/>
          <ac:picMkLst>
            <pc:docMk/>
            <pc:sldMk cId="2197768919" sldId="385"/>
            <ac:picMk id="6" creationId="{50992248-7AE3-48A0-B728-4579CB75C8B4}"/>
          </ac:picMkLst>
        </pc:picChg>
        <pc:picChg chg="add mod modCrop">
          <ac:chgData name="Doherty, Kimberly" userId="bd63cb65-77b8-4f0b-9cf0-328c2f287d8c" providerId="ADAL" clId="{C1A2053E-4F28-4572-A867-5366A8B6E6C6}" dt="2021-08-24T20:29:45.293" v="1014" actId="1076"/>
          <ac:picMkLst>
            <pc:docMk/>
            <pc:sldMk cId="2197768919" sldId="385"/>
            <ac:picMk id="8" creationId="{A44897FE-D3BA-446E-B385-28C2584D0A3A}"/>
          </ac:picMkLst>
        </pc:picChg>
      </pc:sldChg>
      <pc:sldChg chg="modTransition modAnim">
        <pc:chgData name="Doherty, Kimberly" userId="bd63cb65-77b8-4f0b-9cf0-328c2f287d8c" providerId="ADAL" clId="{C1A2053E-4F28-4572-A867-5366A8B6E6C6}" dt="2021-08-23T17:40:04.869" v="362"/>
        <pc:sldMkLst>
          <pc:docMk/>
          <pc:sldMk cId="3744288608" sldId="386"/>
        </pc:sldMkLst>
      </pc:sldChg>
      <pc:sldChg chg="modTransition modAnim">
        <pc:chgData name="Doherty, Kimberly" userId="bd63cb65-77b8-4f0b-9cf0-328c2f287d8c" providerId="ADAL" clId="{C1A2053E-4F28-4572-A867-5366A8B6E6C6}" dt="2021-08-23T17:40:04.869" v="362"/>
        <pc:sldMkLst>
          <pc:docMk/>
          <pc:sldMk cId="3431640871" sldId="396"/>
        </pc:sldMkLst>
      </pc:sldChg>
      <pc:sldChg chg="modTransition modAnim">
        <pc:chgData name="Doherty, Kimberly" userId="bd63cb65-77b8-4f0b-9cf0-328c2f287d8c" providerId="ADAL" clId="{C1A2053E-4F28-4572-A867-5366A8B6E6C6}" dt="2021-08-23T17:40:04.869" v="362"/>
        <pc:sldMkLst>
          <pc:docMk/>
          <pc:sldMk cId="65423456" sldId="397"/>
        </pc:sldMkLst>
      </pc:sldChg>
      <pc:sldChg chg="addSp modSp mod modTransition modAnim">
        <pc:chgData name="Doherty, Kimberly" userId="bd63cb65-77b8-4f0b-9cf0-328c2f287d8c" providerId="ADAL" clId="{C1A2053E-4F28-4572-A867-5366A8B6E6C6}" dt="2021-08-24T20:46:04.514" v="1108"/>
        <pc:sldMkLst>
          <pc:docMk/>
          <pc:sldMk cId="1739893602" sldId="398"/>
        </pc:sldMkLst>
        <pc:spChg chg="add mod">
          <ac:chgData name="Doherty, Kimberly" userId="bd63cb65-77b8-4f0b-9cf0-328c2f287d8c" providerId="ADAL" clId="{C1A2053E-4F28-4572-A867-5366A8B6E6C6}" dt="2021-08-24T16:12:22.216" v="463" actId="20577"/>
          <ac:spMkLst>
            <pc:docMk/>
            <pc:sldMk cId="1739893602" sldId="398"/>
            <ac:spMk id="8" creationId="{E043984A-FE5E-4D43-9E7B-DC090A2A9A6F}"/>
          </ac:spMkLst>
        </pc:spChg>
        <pc:spChg chg="mod">
          <ac:chgData name="Doherty, Kimberly" userId="bd63cb65-77b8-4f0b-9cf0-328c2f287d8c" providerId="ADAL" clId="{C1A2053E-4F28-4572-A867-5366A8B6E6C6}" dt="2021-08-24T16:12:19.201" v="462" actId="14100"/>
          <ac:spMkLst>
            <pc:docMk/>
            <pc:sldMk cId="1739893602" sldId="398"/>
            <ac:spMk id="15" creationId="{4B00A144-BF00-430B-A302-E95350F38768}"/>
          </ac:spMkLst>
        </pc:spChg>
      </pc:sldChg>
      <pc:sldChg chg="modTransition modAnim">
        <pc:chgData name="Doherty, Kimberly" userId="bd63cb65-77b8-4f0b-9cf0-328c2f287d8c" providerId="ADAL" clId="{C1A2053E-4F28-4572-A867-5366A8B6E6C6}" dt="2021-08-23T17:40:04.869" v="362"/>
        <pc:sldMkLst>
          <pc:docMk/>
          <pc:sldMk cId="284000305" sldId="399"/>
        </pc:sldMkLst>
      </pc:sldChg>
      <pc:sldChg chg="modTransition modAnim">
        <pc:chgData name="Doherty, Kimberly" userId="bd63cb65-77b8-4f0b-9cf0-328c2f287d8c" providerId="ADAL" clId="{C1A2053E-4F28-4572-A867-5366A8B6E6C6}" dt="2021-08-23T17:40:04.869" v="362"/>
        <pc:sldMkLst>
          <pc:docMk/>
          <pc:sldMk cId="611648755" sldId="400"/>
        </pc:sldMkLst>
      </pc:sldChg>
      <pc:sldChg chg="modTransition modAnim">
        <pc:chgData name="Doherty, Kimberly" userId="bd63cb65-77b8-4f0b-9cf0-328c2f287d8c" providerId="ADAL" clId="{C1A2053E-4F28-4572-A867-5366A8B6E6C6}" dt="2021-08-23T17:40:04.869" v="362"/>
        <pc:sldMkLst>
          <pc:docMk/>
          <pc:sldMk cId="1298517084" sldId="401"/>
        </pc:sldMkLst>
      </pc:sldChg>
      <pc:sldChg chg="modTransition modAnim">
        <pc:chgData name="Doherty, Kimberly" userId="bd63cb65-77b8-4f0b-9cf0-328c2f287d8c" providerId="ADAL" clId="{C1A2053E-4F28-4572-A867-5366A8B6E6C6}" dt="2021-08-23T17:40:04.869" v="362"/>
        <pc:sldMkLst>
          <pc:docMk/>
          <pc:sldMk cId="1919142878" sldId="402"/>
        </pc:sldMkLst>
      </pc:sldChg>
      <pc:sldChg chg="modSp modTransition modAnim">
        <pc:chgData name="Doherty, Kimberly" userId="bd63cb65-77b8-4f0b-9cf0-328c2f287d8c" providerId="ADAL" clId="{C1A2053E-4F28-4572-A867-5366A8B6E6C6}" dt="2021-08-23T17:42:33.130" v="365" actId="20577"/>
        <pc:sldMkLst>
          <pc:docMk/>
          <pc:sldMk cId="1154913001" sldId="403"/>
        </pc:sldMkLst>
        <pc:spChg chg="mod">
          <ac:chgData name="Doherty, Kimberly" userId="bd63cb65-77b8-4f0b-9cf0-328c2f287d8c" providerId="ADAL" clId="{C1A2053E-4F28-4572-A867-5366A8B6E6C6}" dt="2021-08-23T17:42:33.130" v="365" actId="20577"/>
          <ac:spMkLst>
            <pc:docMk/>
            <pc:sldMk cId="1154913001" sldId="403"/>
            <ac:spMk id="2" creationId="{0A7E24FE-085D-4B87-B3FB-C05096DDCEEC}"/>
          </ac:spMkLst>
        </pc:spChg>
      </pc:sldChg>
      <pc:sldChg chg="modTransition modAnim">
        <pc:chgData name="Doherty, Kimberly" userId="bd63cb65-77b8-4f0b-9cf0-328c2f287d8c" providerId="ADAL" clId="{C1A2053E-4F28-4572-A867-5366A8B6E6C6}" dt="2021-08-23T17:40:04.869" v="362"/>
        <pc:sldMkLst>
          <pc:docMk/>
          <pc:sldMk cId="4212368694" sldId="404"/>
        </pc:sldMkLst>
      </pc:sldChg>
      <pc:sldChg chg="addSp delSp modSp mod modTransition">
        <pc:chgData name="Doherty, Kimberly" userId="bd63cb65-77b8-4f0b-9cf0-328c2f287d8c" providerId="ADAL" clId="{C1A2053E-4F28-4572-A867-5366A8B6E6C6}" dt="2021-08-24T20:37:26.614" v="1098" actId="1076"/>
        <pc:sldMkLst>
          <pc:docMk/>
          <pc:sldMk cId="3938852506" sldId="406"/>
        </pc:sldMkLst>
        <pc:spChg chg="mod">
          <ac:chgData name="Doherty, Kimberly" userId="bd63cb65-77b8-4f0b-9cf0-328c2f287d8c" providerId="ADAL" clId="{C1A2053E-4F28-4572-A867-5366A8B6E6C6}" dt="2021-08-23T17:03:13.691" v="349" actId="20577"/>
          <ac:spMkLst>
            <pc:docMk/>
            <pc:sldMk cId="3938852506" sldId="406"/>
            <ac:spMk id="8" creationId="{285668E0-D132-4648-8E63-C19242E5FAA5}"/>
          </ac:spMkLst>
        </pc:spChg>
        <pc:picChg chg="add mod">
          <ac:chgData name="Doherty, Kimberly" userId="bd63cb65-77b8-4f0b-9cf0-328c2f287d8c" providerId="ADAL" clId="{C1A2053E-4F28-4572-A867-5366A8B6E6C6}" dt="2021-08-24T20:37:26.614" v="1098" actId="1076"/>
          <ac:picMkLst>
            <pc:docMk/>
            <pc:sldMk cId="3938852506" sldId="406"/>
            <ac:picMk id="3" creationId="{9A88D8F6-3E14-466F-9DE1-E869F133F3BC}"/>
          </ac:picMkLst>
        </pc:picChg>
        <pc:picChg chg="del">
          <ac:chgData name="Doherty, Kimberly" userId="bd63cb65-77b8-4f0b-9cf0-328c2f287d8c" providerId="ADAL" clId="{C1A2053E-4F28-4572-A867-5366A8B6E6C6}" dt="2021-08-24T20:36:59.947" v="1093" actId="478"/>
          <ac:picMkLst>
            <pc:docMk/>
            <pc:sldMk cId="3938852506" sldId="406"/>
            <ac:picMk id="10" creationId="{421AAB25-EFF2-4E08-A82D-ED9C9C320B9D}"/>
          </ac:picMkLst>
        </pc:picChg>
      </pc:sldChg>
      <pc:sldChg chg="modTransition modAnim">
        <pc:chgData name="Doherty, Kimberly" userId="bd63cb65-77b8-4f0b-9cf0-328c2f287d8c" providerId="ADAL" clId="{C1A2053E-4F28-4572-A867-5366A8B6E6C6}" dt="2021-08-23T17:40:04.869" v="362"/>
        <pc:sldMkLst>
          <pc:docMk/>
          <pc:sldMk cId="2743954510" sldId="407"/>
        </pc:sldMkLst>
      </pc:sldChg>
      <pc:sldChg chg="modSp mod modTransition modAnim">
        <pc:chgData name="Doherty, Kimberly" userId="bd63cb65-77b8-4f0b-9cf0-328c2f287d8c" providerId="ADAL" clId="{C1A2053E-4F28-4572-A867-5366A8B6E6C6}" dt="2021-08-23T17:40:04.869" v="362"/>
        <pc:sldMkLst>
          <pc:docMk/>
          <pc:sldMk cId="3875875375" sldId="408"/>
        </pc:sldMkLst>
        <pc:spChg chg="mod">
          <ac:chgData name="Doherty, Kimberly" userId="bd63cb65-77b8-4f0b-9cf0-328c2f287d8c" providerId="ADAL" clId="{C1A2053E-4F28-4572-A867-5366A8B6E6C6}" dt="2021-08-19T22:09:44.533" v="8" actId="255"/>
          <ac:spMkLst>
            <pc:docMk/>
            <pc:sldMk cId="3875875375" sldId="408"/>
            <ac:spMk id="3" creationId="{4C4A5B43-5026-4C0B-9EC5-75D626718E4A}"/>
          </ac:spMkLst>
        </pc:spChg>
        <pc:spChg chg="mod">
          <ac:chgData name="Doherty, Kimberly" userId="bd63cb65-77b8-4f0b-9cf0-328c2f287d8c" providerId="ADAL" clId="{C1A2053E-4F28-4572-A867-5366A8B6E6C6}" dt="2021-08-19T22:09:49.966" v="9" actId="255"/>
          <ac:spMkLst>
            <pc:docMk/>
            <pc:sldMk cId="3875875375" sldId="408"/>
            <ac:spMk id="7" creationId="{B114E03D-5A8F-4C7B-BA44-7952943EEB7E}"/>
          </ac:spMkLst>
        </pc:spChg>
        <pc:spChg chg="mod">
          <ac:chgData name="Doherty, Kimberly" userId="bd63cb65-77b8-4f0b-9cf0-328c2f287d8c" providerId="ADAL" clId="{C1A2053E-4F28-4572-A867-5366A8B6E6C6}" dt="2021-08-19T22:08:52.597" v="2" actId="1076"/>
          <ac:spMkLst>
            <pc:docMk/>
            <pc:sldMk cId="3875875375" sldId="408"/>
            <ac:spMk id="8" creationId="{285668E0-D132-4648-8E63-C19242E5FAA5}"/>
          </ac:spMkLst>
        </pc:spChg>
        <pc:spChg chg="mod">
          <ac:chgData name="Doherty, Kimberly" userId="bd63cb65-77b8-4f0b-9cf0-328c2f287d8c" providerId="ADAL" clId="{C1A2053E-4F28-4572-A867-5366A8B6E6C6}" dt="2021-08-19T22:09:56.230" v="10" actId="255"/>
          <ac:spMkLst>
            <pc:docMk/>
            <pc:sldMk cId="3875875375" sldId="408"/>
            <ac:spMk id="9" creationId="{05D5C5D3-1064-4C75-9BF4-CCDDEC092768}"/>
          </ac:spMkLst>
        </pc:spChg>
        <pc:spChg chg="mod">
          <ac:chgData name="Doherty, Kimberly" userId="bd63cb65-77b8-4f0b-9cf0-328c2f287d8c" providerId="ADAL" clId="{C1A2053E-4F28-4572-A867-5366A8B6E6C6}" dt="2021-08-19T22:10:01.973" v="11" actId="255"/>
          <ac:spMkLst>
            <pc:docMk/>
            <pc:sldMk cId="3875875375" sldId="408"/>
            <ac:spMk id="10" creationId="{5A35E1E1-C3F9-4961-8454-55723ADB3A2B}"/>
          </ac:spMkLst>
        </pc:spChg>
      </pc:sldChg>
      <pc:sldChg chg="addSp delSp modSp mod modTransition modAnim">
        <pc:chgData name="Doherty, Kimberly" userId="bd63cb65-77b8-4f0b-9cf0-328c2f287d8c" providerId="ADAL" clId="{C1A2053E-4F28-4572-A867-5366A8B6E6C6}" dt="2021-08-24T20:39:09.103" v="1104" actId="1076"/>
        <pc:sldMkLst>
          <pc:docMk/>
          <pc:sldMk cId="1360537458" sldId="409"/>
        </pc:sldMkLst>
        <pc:picChg chg="add mod">
          <ac:chgData name="Doherty, Kimberly" userId="bd63cb65-77b8-4f0b-9cf0-328c2f287d8c" providerId="ADAL" clId="{C1A2053E-4F28-4572-A867-5366A8B6E6C6}" dt="2021-08-24T20:39:09.103" v="1104" actId="1076"/>
          <ac:picMkLst>
            <pc:docMk/>
            <pc:sldMk cId="1360537458" sldId="409"/>
            <ac:picMk id="3" creationId="{E62C484F-9339-47FC-8721-5DB449F78369}"/>
          </ac:picMkLst>
        </pc:picChg>
        <pc:picChg chg="del">
          <ac:chgData name="Doherty, Kimberly" userId="bd63cb65-77b8-4f0b-9cf0-328c2f287d8c" providerId="ADAL" clId="{C1A2053E-4F28-4572-A867-5366A8B6E6C6}" dt="2021-08-24T20:38:56.497" v="1099" actId="478"/>
          <ac:picMkLst>
            <pc:docMk/>
            <pc:sldMk cId="1360537458" sldId="409"/>
            <ac:picMk id="5" creationId="{847F6812-C846-4F86-8842-290890F4F3ED}"/>
          </ac:picMkLst>
        </pc:picChg>
      </pc:sldChg>
      <pc:sldChg chg="modTransition modAnim">
        <pc:chgData name="Doherty, Kimberly" userId="bd63cb65-77b8-4f0b-9cf0-328c2f287d8c" providerId="ADAL" clId="{C1A2053E-4F28-4572-A867-5366A8B6E6C6}" dt="2021-08-23T17:40:04.869" v="362"/>
        <pc:sldMkLst>
          <pc:docMk/>
          <pc:sldMk cId="1535535883" sldId="410"/>
        </pc:sldMkLst>
      </pc:sldChg>
      <pc:sldChg chg="modSp mod modTransition modAnim">
        <pc:chgData name="Doherty, Kimberly" userId="bd63cb65-77b8-4f0b-9cf0-328c2f287d8c" providerId="ADAL" clId="{C1A2053E-4F28-4572-A867-5366A8B6E6C6}" dt="2021-08-23T17:40:04.869" v="362"/>
        <pc:sldMkLst>
          <pc:docMk/>
          <pc:sldMk cId="2649146147" sldId="411"/>
        </pc:sldMkLst>
        <pc:spChg chg="mod">
          <ac:chgData name="Doherty, Kimberly" userId="bd63cb65-77b8-4f0b-9cf0-328c2f287d8c" providerId="ADAL" clId="{C1A2053E-4F28-4572-A867-5366A8B6E6C6}" dt="2021-08-19T22:08:37.584" v="1" actId="113"/>
          <ac:spMkLst>
            <pc:docMk/>
            <pc:sldMk cId="2649146147" sldId="411"/>
            <ac:spMk id="3" creationId="{D23453CB-5A6D-4A24-A447-CC96A24705F0}"/>
          </ac:spMkLst>
        </pc:spChg>
        <pc:spChg chg="mod">
          <ac:chgData name="Doherty, Kimberly" userId="bd63cb65-77b8-4f0b-9cf0-328c2f287d8c" providerId="ADAL" clId="{C1A2053E-4F28-4572-A867-5366A8B6E6C6}" dt="2021-08-19T22:10:38.765" v="12" actId="207"/>
          <ac:spMkLst>
            <pc:docMk/>
            <pc:sldMk cId="2649146147" sldId="411"/>
            <ac:spMk id="7" creationId="{37657A5D-6393-496E-8C79-DA26115B0F69}"/>
          </ac:spMkLst>
        </pc:spChg>
      </pc:sldChg>
      <pc:sldChg chg="modSp mod modTransition modAnim">
        <pc:chgData name="Doherty, Kimberly" userId="bd63cb65-77b8-4f0b-9cf0-328c2f287d8c" providerId="ADAL" clId="{C1A2053E-4F28-4572-A867-5366A8B6E6C6}" dt="2021-08-23T17:40:04.869" v="362"/>
        <pc:sldMkLst>
          <pc:docMk/>
          <pc:sldMk cId="3880393309" sldId="412"/>
        </pc:sldMkLst>
        <pc:spChg chg="mod">
          <ac:chgData name="Doherty, Kimberly" userId="bd63cb65-77b8-4f0b-9cf0-328c2f287d8c" providerId="ADAL" clId="{C1A2053E-4F28-4572-A867-5366A8B6E6C6}" dt="2021-08-19T22:10:55.692" v="14" actId="1076"/>
          <ac:spMkLst>
            <pc:docMk/>
            <pc:sldMk cId="3880393309" sldId="412"/>
            <ac:spMk id="11" creationId="{EF067499-BEAD-44AE-BA3B-879003CAF965}"/>
          </ac:spMkLst>
        </pc:spChg>
        <pc:spChg chg="mod">
          <ac:chgData name="Doherty, Kimberly" userId="bd63cb65-77b8-4f0b-9cf0-328c2f287d8c" providerId="ADAL" clId="{C1A2053E-4F28-4572-A867-5366A8B6E6C6}" dt="2021-08-19T22:10:45.975" v="13" actId="207"/>
          <ac:spMkLst>
            <pc:docMk/>
            <pc:sldMk cId="3880393309" sldId="412"/>
            <ac:spMk id="12" creationId="{89217935-C3F8-4511-B480-0E82934B5E6C}"/>
          </ac:spMkLst>
        </pc:spChg>
      </pc:sldChg>
      <pc:sldChg chg="modTransition modAnim">
        <pc:chgData name="Doherty, Kimberly" userId="bd63cb65-77b8-4f0b-9cf0-328c2f287d8c" providerId="ADAL" clId="{C1A2053E-4F28-4572-A867-5366A8B6E6C6}" dt="2021-08-23T17:40:04.869" v="362"/>
        <pc:sldMkLst>
          <pc:docMk/>
          <pc:sldMk cId="2143172108" sldId="413"/>
        </pc:sldMkLst>
      </pc:sldChg>
      <pc:sldChg chg="addSp delSp modSp add mod modTransition">
        <pc:chgData name="Doherty, Kimberly" userId="bd63cb65-77b8-4f0b-9cf0-328c2f287d8c" providerId="ADAL" clId="{C1A2053E-4F28-4572-A867-5366A8B6E6C6}" dt="2021-08-23T17:40:04.869" v="362"/>
        <pc:sldMkLst>
          <pc:docMk/>
          <pc:sldMk cId="1641573614" sldId="414"/>
        </pc:sldMkLst>
        <pc:spChg chg="del mod">
          <ac:chgData name="Doherty, Kimberly" userId="bd63cb65-77b8-4f0b-9cf0-328c2f287d8c" providerId="ADAL" clId="{C1A2053E-4F28-4572-A867-5366A8B6E6C6}" dt="2021-08-19T22:12:07.014" v="19"/>
          <ac:spMkLst>
            <pc:docMk/>
            <pc:sldMk cId="1641573614" sldId="414"/>
            <ac:spMk id="7" creationId="{00000000-0000-0000-0000-000000000000}"/>
          </ac:spMkLst>
        </pc:spChg>
        <pc:spChg chg="add mod">
          <ac:chgData name="Doherty, Kimberly" userId="bd63cb65-77b8-4f0b-9cf0-328c2f287d8c" providerId="ADAL" clId="{C1A2053E-4F28-4572-A867-5366A8B6E6C6}" dt="2021-08-19T22:13:52.795" v="142" actId="1076"/>
          <ac:spMkLst>
            <pc:docMk/>
            <pc:sldMk cId="1641573614" sldId="414"/>
            <ac:spMk id="9" creationId="{DB0ED3EA-1F19-45FA-B005-9B689BCAE913}"/>
          </ac:spMkLst>
        </pc:spChg>
        <pc:picChg chg="add del mod">
          <ac:chgData name="Doherty, Kimberly" userId="bd63cb65-77b8-4f0b-9cf0-328c2f287d8c" providerId="ADAL" clId="{C1A2053E-4F28-4572-A867-5366A8B6E6C6}" dt="2021-08-19T22:12:39.004" v="23" actId="478"/>
          <ac:picMkLst>
            <pc:docMk/>
            <pc:sldMk cId="1641573614" sldId="414"/>
            <ac:picMk id="2" creationId="{23B34B66-6D73-475A-8A4D-7FABB0ECFBA3}"/>
          </ac:picMkLst>
        </pc:picChg>
        <pc:picChg chg="del">
          <ac:chgData name="Doherty, Kimberly" userId="bd63cb65-77b8-4f0b-9cf0-328c2f287d8c" providerId="ADAL" clId="{C1A2053E-4F28-4572-A867-5366A8B6E6C6}" dt="2021-08-19T22:11:52.180" v="16" actId="478"/>
          <ac:picMkLst>
            <pc:docMk/>
            <pc:sldMk cId="1641573614" sldId="414"/>
            <ac:picMk id="4" creationId="{E0D14DB2-A632-4021-B46B-B5AA82A947C8}"/>
          </ac:picMkLst>
        </pc:picChg>
      </pc:sldChg>
      <pc:sldChg chg="addSp delSp modSp add mod ord modTransition modAnim">
        <pc:chgData name="Doherty, Kimberly" userId="bd63cb65-77b8-4f0b-9cf0-328c2f287d8c" providerId="ADAL" clId="{C1A2053E-4F28-4572-A867-5366A8B6E6C6}" dt="2021-08-23T17:40:04.869" v="362"/>
        <pc:sldMkLst>
          <pc:docMk/>
          <pc:sldMk cId="4116416611" sldId="415"/>
        </pc:sldMkLst>
        <pc:spChg chg="mod">
          <ac:chgData name="Doherty, Kimberly" userId="bd63cb65-77b8-4f0b-9cf0-328c2f287d8c" providerId="ADAL" clId="{C1A2053E-4F28-4572-A867-5366A8B6E6C6}" dt="2021-08-19T22:17:05.819" v="229" actId="1076"/>
          <ac:spMkLst>
            <pc:docMk/>
            <pc:sldMk cId="4116416611" sldId="415"/>
            <ac:spMk id="2" creationId="{0A7E24FE-085D-4B87-B3FB-C05096DDCEEC}"/>
          </ac:spMkLst>
        </pc:spChg>
        <pc:spChg chg="del">
          <ac:chgData name="Doherty, Kimberly" userId="bd63cb65-77b8-4f0b-9cf0-328c2f287d8c" providerId="ADAL" clId="{C1A2053E-4F28-4572-A867-5366A8B6E6C6}" dt="2021-08-19T22:15:01.852" v="179" actId="478"/>
          <ac:spMkLst>
            <pc:docMk/>
            <pc:sldMk cId="4116416611" sldId="415"/>
            <ac:spMk id="6" creationId="{D52CD6C8-496A-4FA1-B026-C97BE515A721}"/>
          </ac:spMkLst>
        </pc:spChg>
        <pc:spChg chg="del mod">
          <ac:chgData name="Doherty, Kimberly" userId="bd63cb65-77b8-4f0b-9cf0-328c2f287d8c" providerId="ADAL" clId="{C1A2053E-4F28-4572-A867-5366A8B6E6C6}" dt="2021-08-19T22:15:00.124" v="178" actId="478"/>
          <ac:spMkLst>
            <pc:docMk/>
            <pc:sldMk cId="4116416611" sldId="415"/>
            <ac:spMk id="15" creationId="{4B00A144-BF00-430B-A302-E95350F38768}"/>
          </ac:spMkLst>
        </pc:spChg>
        <pc:picChg chg="add mod">
          <ac:chgData name="Doherty, Kimberly" userId="bd63cb65-77b8-4f0b-9cf0-328c2f287d8c" providerId="ADAL" clId="{C1A2053E-4F28-4572-A867-5366A8B6E6C6}" dt="2021-08-19T22:23:59.282" v="252" actId="1038"/>
          <ac:picMkLst>
            <pc:docMk/>
            <pc:sldMk cId="4116416611" sldId="415"/>
            <ac:picMk id="4" creationId="{2FA049CD-59D4-4A2A-80F7-6A0159AAE841}"/>
          </ac:picMkLst>
        </pc:picChg>
        <pc:picChg chg="del">
          <ac:chgData name="Doherty, Kimberly" userId="bd63cb65-77b8-4f0b-9cf0-328c2f287d8c" providerId="ADAL" clId="{C1A2053E-4F28-4572-A867-5366A8B6E6C6}" dt="2021-08-19T22:14:57.532" v="176" actId="478"/>
          <ac:picMkLst>
            <pc:docMk/>
            <pc:sldMk cId="4116416611" sldId="415"/>
            <ac:picMk id="9" creationId="{71E30E83-01F7-4DA8-986C-C505F5B0E03A}"/>
          </ac:picMkLst>
        </pc:picChg>
      </pc:sldChg>
      <pc:sldChg chg="addSp delSp modSp add mod delAnim">
        <pc:chgData name="Doherty, Kimberly" userId="bd63cb65-77b8-4f0b-9cf0-328c2f287d8c" providerId="ADAL" clId="{C1A2053E-4F28-4572-A867-5366A8B6E6C6}" dt="2021-08-24T21:00:15.494" v="1301" actId="1076"/>
        <pc:sldMkLst>
          <pc:docMk/>
          <pc:sldMk cId="1198587010" sldId="416"/>
        </pc:sldMkLst>
        <pc:spChg chg="mod">
          <ac:chgData name="Doherty, Kimberly" userId="bd63cb65-77b8-4f0b-9cf0-328c2f287d8c" providerId="ADAL" clId="{C1A2053E-4F28-4572-A867-5366A8B6E6C6}" dt="2021-08-24T20:54:16.966" v="1123" actId="20577"/>
          <ac:spMkLst>
            <pc:docMk/>
            <pc:sldMk cId="1198587010" sldId="416"/>
            <ac:spMk id="2" creationId="{0A7E24FE-085D-4B87-B3FB-C05096DDCEEC}"/>
          </ac:spMkLst>
        </pc:spChg>
        <pc:spChg chg="mod">
          <ac:chgData name="Doherty, Kimberly" userId="bd63cb65-77b8-4f0b-9cf0-328c2f287d8c" providerId="ADAL" clId="{C1A2053E-4F28-4572-A867-5366A8B6E6C6}" dt="2021-08-24T21:00:15.494" v="1301" actId="1076"/>
          <ac:spMkLst>
            <pc:docMk/>
            <pc:sldMk cId="1198587010" sldId="416"/>
            <ac:spMk id="15" creationId="{4B00A144-BF00-430B-A302-E95350F38768}"/>
          </ac:spMkLst>
        </pc:spChg>
        <pc:picChg chg="add mod">
          <ac:chgData name="Doherty, Kimberly" userId="bd63cb65-77b8-4f0b-9cf0-328c2f287d8c" providerId="ADAL" clId="{C1A2053E-4F28-4572-A867-5366A8B6E6C6}" dt="2021-08-24T21:00:08.966" v="1300" actId="14100"/>
          <ac:picMkLst>
            <pc:docMk/>
            <pc:sldMk cId="1198587010" sldId="416"/>
            <ac:picMk id="5" creationId="{DDCAC17A-CBCC-4E21-9A61-3E23646F31CA}"/>
          </ac:picMkLst>
        </pc:picChg>
        <pc:picChg chg="del">
          <ac:chgData name="Doherty, Kimberly" userId="bd63cb65-77b8-4f0b-9cf0-328c2f287d8c" providerId="ADAL" clId="{C1A2053E-4F28-4572-A867-5366A8B6E6C6}" dt="2021-08-24T20:54:51.825" v="1220" actId="478"/>
          <ac:picMkLst>
            <pc:docMk/>
            <pc:sldMk cId="1198587010" sldId="416"/>
            <ac:picMk id="6" creationId="{50992248-7AE3-48A0-B728-4579CB75C8B4}"/>
          </ac:picMkLst>
        </pc:picChg>
        <pc:picChg chg="add mod">
          <ac:chgData name="Doherty, Kimberly" userId="bd63cb65-77b8-4f0b-9cf0-328c2f287d8c" providerId="ADAL" clId="{C1A2053E-4F28-4572-A867-5366A8B6E6C6}" dt="2021-08-24T20:56:22.548" v="1288" actId="1037"/>
          <ac:picMkLst>
            <pc:docMk/>
            <pc:sldMk cId="1198587010" sldId="416"/>
            <ac:picMk id="7" creationId="{1907A90B-8693-4CC2-9168-2395BF67155B}"/>
          </ac:picMkLst>
        </pc:picChg>
        <pc:picChg chg="add mod">
          <ac:chgData name="Doherty, Kimberly" userId="bd63cb65-77b8-4f0b-9cf0-328c2f287d8c" providerId="ADAL" clId="{C1A2053E-4F28-4572-A867-5366A8B6E6C6}" dt="2021-08-24T21:00:02.094" v="1298" actId="1076"/>
          <ac:picMkLst>
            <pc:docMk/>
            <pc:sldMk cId="1198587010" sldId="416"/>
            <ac:picMk id="9" creationId="{CC384FE7-0F00-4D7B-84F0-CC06D251DA3D}"/>
          </ac:picMkLst>
        </pc:picChg>
      </pc:sldChg>
      <pc:sldChg chg="add">
        <pc:chgData name="Doherty, Kimberly" userId="bd63cb65-77b8-4f0b-9cf0-328c2f287d8c" providerId="ADAL" clId="{C1A2053E-4F28-4572-A867-5366A8B6E6C6}" dt="2021-08-24T20:54:01.723" v="1109" actId="2890"/>
        <pc:sldMkLst>
          <pc:docMk/>
          <pc:sldMk cId="1468988098" sldId="417"/>
        </pc:sldMkLst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6310D87-62DF-5D49-BDC9-E6CB2AFB4311}" type="datetimeFigureOut">
              <a:rPr lang="en-US" smtClean="0"/>
              <a:t>8/24/2021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88F7EDB-C421-824C-B61B-4918CA2749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268227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0DE41B-D784-BA4F-A062-70A7D1BFE910}" type="datetimeFigureOut">
              <a:rPr lang="en-US" smtClean="0"/>
              <a:t>8/24/2021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D278A8B-08C7-9F46-93BF-5A384DF5C0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867623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278A8B-08C7-9F46-93BF-5A384DF5C06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67623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 and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E3D6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template-background-arch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4434668"/>
          </a:xfrm>
          <a:prstGeom prst="rect">
            <a:avLst/>
          </a:prstGeom>
        </p:spPr>
      </p:pic>
      <p:sp>
        <p:nvSpPr>
          <p:cNvPr id="5" name="Rectangle 4"/>
          <p:cNvSpPr/>
          <p:nvPr userDrawn="1"/>
        </p:nvSpPr>
        <p:spPr>
          <a:xfrm>
            <a:off x="450003" y="898151"/>
            <a:ext cx="8296064" cy="550265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accent4">
                    <a:lumMod val="50000"/>
                  </a:schemeClr>
                </a:solidFill>
              </a:rPr>
              <a:t> </a:t>
            </a:r>
          </a:p>
        </p:txBody>
      </p:sp>
      <p:sp>
        <p:nvSpPr>
          <p:cNvPr id="9" name="Title 14"/>
          <p:cNvSpPr>
            <a:spLocks noGrp="1"/>
          </p:cNvSpPr>
          <p:nvPr>
            <p:ph type="title"/>
          </p:nvPr>
        </p:nvSpPr>
        <p:spPr>
          <a:xfrm>
            <a:off x="602285" y="1085909"/>
            <a:ext cx="2744206" cy="17555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0" name="Content Placeholder 15"/>
          <p:cNvSpPr>
            <a:spLocks noGrp="1"/>
          </p:cNvSpPr>
          <p:nvPr>
            <p:ph idx="1"/>
          </p:nvPr>
        </p:nvSpPr>
        <p:spPr>
          <a:xfrm>
            <a:off x="3498774" y="1085910"/>
            <a:ext cx="5089750" cy="5075192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1" name="Text Placeholder 16"/>
          <p:cNvSpPr>
            <a:spLocks noGrp="1"/>
          </p:cNvSpPr>
          <p:nvPr>
            <p:ph type="body" sz="half" idx="2"/>
          </p:nvPr>
        </p:nvSpPr>
        <p:spPr>
          <a:xfrm>
            <a:off x="602285" y="3029192"/>
            <a:ext cx="2744206" cy="3123498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pic>
        <p:nvPicPr>
          <p:cNvPr id="4" name="Picture 3" descr="A picture containing graphics, drawing, graffiti&#10;&#10;Description automatically generated">
            <a:extLst>
              <a:ext uri="{FF2B5EF4-FFF2-40B4-BE49-F238E27FC236}">
                <a16:creationId xmlns:a16="http://schemas.microsoft.com/office/drawing/2014/main" id="{98F9650B-FD28-4AFF-B373-87F195295A9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870942" y="49795"/>
            <a:ext cx="875125" cy="848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8723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E3D6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template-background-arch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4434668"/>
          </a:xfrm>
          <a:prstGeom prst="rect">
            <a:avLst/>
          </a:prstGeom>
        </p:spPr>
      </p:pic>
      <p:sp>
        <p:nvSpPr>
          <p:cNvPr id="5" name="Rectangle 4"/>
          <p:cNvSpPr/>
          <p:nvPr userDrawn="1"/>
        </p:nvSpPr>
        <p:spPr>
          <a:xfrm>
            <a:off x="450003" y="898151"/>
            <a:ext cx="8296064" cy="550265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accent4">
                    <a:lumMod val="50000"/>
                  </a:schemeClr>
                </a:solidFill>
              </a:rPr>
              <a:t> 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1860655" y="4794898"/>
            <a:ext cx="5486400" cy="566738"/>
          </a:xfrm>
          <a:prstGeom prst="rect">
            <a:avLst/>
          </a:prstGeom>
        </p:spPr>
        <p:txBody>
          <a:bodyPr/>
          <a:lstStyle>
            <a:lvl1pPr algn="l">
              <a:defRPr sz="20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err="1"/>
              <a:t>Ckalsdjfosdjfsdslkjsal</a:t>
            </a:r>
            <a:endParaRPr lang="en-US" dirty="0"/>
          </a:p>
        </p:txBody>
      </p:sp>
      <p:sp>
        <p:nvSpPr>
          <p:cNvPr id="10" name="Picture Placeholder 2"/>
          <p:cNvSpPr>
            <a:spLocks noGrp="1"/>
          </p:cNvSpPr>
          <p:nvPr>
            <p:ph type="pic" idx="1"/>
          </p:nvPr>
        </p:nvSpPr>
        <p:spPr>
          <a:xfrm>
            <a:off x="1860655" y="1137298"/>
            <a:ext cx="5486400" cy="3657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1860655" y="5361636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err="1"/>
              <a:t>klasjdflksjfs</a:t>
            </a:r>
            <a:endParaRPr lang="en-US" dirty="0"/>
          </a:p>
        </p:txBody>
      </p:sp>
      <p:pic>
        <p:nvPicPr>
          <p:cNvPr id="12" name="Picture 11" descr="A picture containing graphics, drawing, graffiti&#10;&#10;Description automatically generated">
            <a:extLst>
              <a:ext uri="{FF2B5EF4-FFF2-40B4-BE49-F238E27FC236}">
                <a16:creationId xmlns:a16="http://schemas.microsoft.com/office/drawing/2014/main" id="{45BB01D8-E955-474A-90E3-9284FEA51DE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870942" y="49795"/>
            <a:ext cx="875125" cy="848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0531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itles and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E3D6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template-background-arch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4434668"/>
          </a:xfrm>
          <a:prstGeom prst="rect">
            <a:avLst/>
          </a:prstGeom>
        </p:spPr>
      </p:pic>
      <p:sp>
        <p:nvSpPr>
          <p:cNvPr id="5" name="Rectangle 4"/>
          <p:cNvSpPr/>
          <p:nvPr userDrawn="1"/>
        </p:nvSpPr>
        <p:spPr>
          <a:xfrm>
            <a:off x="450003" y="898151"/>
            <a:ext cx="8296064" cy="550265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accent4">
                    <a:lumMod val="50000"/>
                  </a:schemeClr>
                </a:solidFill>
              </a:rPr>
              <a:t> </a:t>
            </a:r>
          </a:p>
        </p:txBody>
      </p:sp>
      <p:sp>
        <p:nvSpPr>
          <p:cNvPr id="6" name="TextBox 5"/>
          <p:cNvSpPr txBox="1"/>
          <p:nvPr userDrawn="1"/>
        </p:nvSpPr>
        <p:spPr>
          <a:xfrm>
            <a:off x="5622202" y="6488742"/>
            <a:ext cx="309120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baseline="0" dirty="0">
                <a:solidFill>
                  <a:schemeClr val="bg1"/>
                </a:solidFill>
                <a:latin typeface="Arial"/>
                <a:cs typeface="Arial"/>
              </a:rPr>
              <a:t>Board of Directors Workshop   |   </a:t>
            </a:r>
            <a:fld id="{3AFF2A17-0641-4DF3-A723-8F21241D6399}" type="slidenum">
              <a:rPr lang="en-US" sz="1000" baseline="0" smtClean="0">
                <a:solidFill>
                  <a:schemeClr val="bg1"/>
                </a:solidFill>
                <a:latin typeface="Arial"/>
                <a:cs typeface="Arial"/>
              </a:rPr>
              <a:pPr algn="r"/>
              <a:t>‹#›</a:t>
            </a:fld>
            <a:r>
              <a:rPr lang="en-US" sz="1000" baseline="0" dirty="0">
                <a:solidFill>
                  <a:schemeClr val="bg1"/>
                </a:solidFill>
                <a:latin typeface="Arial"/>
                <a:cs typeface="Arial"/>
              </a:rPr>
              <a:t>	</a:t>
            </a:r>
          </a:p>
        </p:txBody>
      </p:sp>
      <p:sp>
        <p:nvSpPr>
          <p:cNvPr id="13" name="Text Placeholder 2"/>
          <p:cNvSpPr>
            <a:spLocks noGrp="1"/>
          </p:cNvSpPr>
          <p:nvPr>
            <p:ph type="body" idx="1"/>
          </p:nvPr>
        </p:nvSpPr>
        <p:spPr>
          <a:xfrm>
            <a:off x="632389" y="1310706"/>
            <a:ext cx="3732601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4" name="Content Placeholder 3"/>
          <p:cNvSpPr>
            <a:spLocks noGrp="1"/>
          </p:cNvSpPr>
          <p:nvPr>
            <p:ph sz="half" idx="2"/>
          </p:nvPr>
        </p:nvSpPr>
        <p:spPr>
          <a:xfrm>
            <a:off x="632389" y="1950468"/>
            <a:ext cx="3732601" cy="3951288"/>
          </a:xfrm>
          <a:prstGeom prst="rect">
            <a:avLst/>
          </a:prstGeom>
        </p:spPr>
        <p:txBody>
          <a:bodyPr/>
          <a:lstStyle>
            <a:lvl1pP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20273" y="1310706"/>
            <a:ext cx="373406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6" name="Content Placeholder 5"/>
          <p:cNvSpPr>
            <a:spLocks noGrp="1"/>
          </p:cNvSpPr>
          <p:nvPr>
            <p:ph sz="quarter" idx="4"/>
          </p:nvPr>
        </p:nvSpPr>
        <p:spPr>
          <a:xfrm>
            <a:off x="4820273" y="1950468"/>
            <a:ext cx="3734068" cy="3951288"/>
          </a:xfrm>
          <a:prstGeom prst="rect">
            <a:avLst/>
          </a:prstGeom>
        </p:spPr>
        <p:txBody>
          <a:bodyPr/>
          <a:lstStyle>
            <a:lvl1pP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1" name="Picture 10" descr="A picture containing graphics, drawing, graffiti&#10;&#10;Description automatically generated">
            <a:extLst>
              <a:ext uri="{FF2B5EF4-FFF2-40B4-BE49-F238E27FC236}">
                <a16:creationId xmlns:a16="http://schemas.microsoft.com/office/drawing/2014/main" id="{FD1337A2-098F-498A-BC3A-D74EEB7C593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870942" y="49795"/>
            <a:ext cx="875125" cy="848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1570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E3D6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template-background-arch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4434668"/>
          </a:xfrm>
          <a:prstGeom prst="rect">
            <a:avLst/>
          </a:prstGeom>
        </p:spPr>
      </p:pic>
      <p:sp>
        <p:nvSpPr>
          <p:cNvPr id="5" name="Rectangle 4"/>
          <p:cNvSpPr/>
          <p:nvPr userDrawn="1"/>
        </p:nvSpPr>
        <p:spPr>
          <a:xfrm>
            <a:off x="450003" y="898151"/>
            <a:ext cx="8296064" cy="550265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accent4">
                    <a:lumMod val="50000"/>
                  </a:schemeClr>
                </a:solidFill>
              </a:rPr>
              <a:t> </a:t>
            </a:r>
          </a:p>
        </p:txBody>
      </p:sp>
      <p:sp>
        <p:nvSpPr>
          <p:cNvPr id="6" name="TextBox 5"/>
          <p:cNvSpPr txBox="1"/>
          <p:nvPr userDrawn="1"/>
        </p:nvSpPr>
        <p:spPr>
          <a:xfrm>
            <a:off x="5622202" y="6488742"/>
            <a:ext cx="309120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baseline="0" dirty="0">
                <a:solidFill>
                  <a:schemeClr val="bg1"/>
                </a:solidFill>
                <a:latin typeface="Arial"/>
                <a:cs typeface="Arial"/>
              </a:rPr>
              <a:t>Board of Directors Workshop   |   </a:t>
            </a:r>
            <a:fld id="{3AFF2A17-0641-4DF3-A723-8F21241D6399}" type="slidenum">
              <a:rPr lang="en-US" sz="1000" baseline="0" smtClean="0">
                <a:solidFill>
                  <a:schemeClr val="bg1"/>
                </a:solidFill>
                <a:latin typeface="Arial"/>
                <a:cs typeface="Arial"/>
              </a:rPr>
              <a:pPr algn="r"/>
              <a:t>‹#›</a:t>
            </a:fld>
            <a:r>
              <a:rPr lang="en-US" sz="1000" baseline="0" dirty="0">
                <a:solidFill>
                  <a:schemeClr val="bg1"/>
                </a:solidFill>
                <a:latin typeface="Arial"/>
                <a:cs typeface="Arial"/>
              </a:rPr>
              <a:t>	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603504" y="5285744"/>
            <a:ext cx="4873752" cy="685800"/>
          </a:xfrm>
          <a:prstGeom prst="rect">
            <a:avLst/>
          </a:prstGeom>
          <a:solidFill>
            <a:srgbClr val="0044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solidFill>
                <a:schemeClr val="bg1"/>
              </a:solidFill>
              <a:latin typeface="Myriad Pro" panose="020B0503030403020204" pitchFamily="34" charset="0"/>
            </a:endParaRPr>
          </a:p>
        </p:txBody>
      </p:sp>
      <p:sp>
        <p:nvSpPr>
          <p:cNvPr id="10" name="Media Placeholder 8"/>
          <p:cNvSpPr>
            <a:spLocks noGrp="1"/>
          </p:cNvSpPr>
          <p:nvPr>
            <p:ph type="media" sz="quarter" idx="13"/>
          </p:nvPr>
        </p:nvSpPr>
        <p:spPr>
          <a:xfrm>
            <a:off x="595263" y="1323344"/>
            <a:ext cx="4873752" cy="3812822"/>
          </a:xfrm>
          <a:prstGeom prst="rect">
            <a:avLst/>
          </a:prstGeom>
        </p:spPr>
        <p:txBody>
          <a:bodyPr/>
          <a:lstStyle>
            <a:lvl1pPr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icon to add media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4"/>
          </p:nvPr>
        </p:nvSpPr>
        <p:spPr>
          <a:xfrm>
            <a:off x="5785104" y="1323344"/>
            <a:ext cx="2819400" cy="463691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pic>
        <p:nvPicPr>
          <p:cNvPr id="12" name="Picture 11" descr="A picture containing graphics, drawing, graffiti&#10;&#10;Description automatically generated">
            <a:extLst>
              <a:ext uri="{FF2B5EF4-FFF2-40B4-BE49-F238E27FC236}">
                <a16:creationId xmlns:a16="http://schemas.microsoft.com/office/drawing/2014/main" id="{CAAADA76-BC7D-4A5E-AE99-3657281F51C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870942" y="49795"/>
            <a:ext cx="875125" cy="848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8908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, Title bar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E3D6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template-background-arch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4434668"/>
          </a:xfrm>
          <a:prstGeom prst="rect">
            <a:avLst/>
          </a:prstGeom>
        </p:spPr>
      </p:pic>
      <p:sp>
        <p:nvSpPr>
          <p:cNvPr id="5" name="Rectangle 4"/>
          <p:cNvSpPr/>
          <p:nvPr userDrawn="1"/>
        </p:nvSpPr>
        <p:spPr>
          <a:xfrm>
            <a:off x="450003" y="898151"/>
            <a:ext cx="8296064" cy="550265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accent4">
                    <a:lumMod val="50000"/>
                  </a:schemeClr>
                </a:solidFill>
              </a:rPr>
              <a:t> </a:t>
            </a:r>
          </a:p>
        </p:txBody>
      </p:sp>
      <p:sp>
        <p:nvSpPr>
          <p:cNvPr id="6" name="TextBox 5"/>
          <p:cNvSpPr txBox="1"/>
          <p:nvPr userDrawn="1"/>
        </p:nvSpPr>
        <p:spPr>
          <a:xfrm>
            <a:off x="5622202" y="6488742"/>
            <a:ext cx="309120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baseline="0" dirty="0">
                <a:solidFill>
                  <a:schemeClr val="bg1"/>
                </a:solidFill>
                <a:latin typeface="Arial"/>
                <a:cs typeface="Arial"/>
              </a:rPr>
              <a:t>Board of Directors Workshop   |   </a:t>
            </a:r>
            <a:fld id="{3AFF2A17-0641-4DF3-A723-8F21241D6399}" type="slidenum">
              <a:rPr lang="en-US" sz="1000" baseline="0" smtClean="0">
                <a:solidFill>
                  <a:schemeClr val="bg1"/>
                </a:solidFill>
                <a:latin typeface="Arial"/>
                <a:cs typeface="Arial"/>
              </a:rPr>
              <a:pPr algn="r"/>
              <a:t>‹#›</a:t>
            </a:fld>
            <a:r>
              <a:rPr lang="en-US" sz="1000" baseline="0" dirty="0">
                <a:solidFill>
                  <a:schemeClr val="bg1"/>
                </a:solidFill>
                <a:latin typeface="Arial"/>
                <a:cs typeface="Arial"/>
              </a:rPr>
              <a:t>	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792288" y="4725588"/>
            <a:ext cx="5486400" cy="566738"/>
          </a:xfrm>
          <a:prstGeom prst="rect">
            <a:avLst/>
          </a:prstGeom>
          <a:solidFill>
            <a:srgbClr val="00447B"/>
          </a:solidFill>
        </p:spPr>
        <p:txBody>
          <a:bodyPr anchor="b">
            <a:normAutofit/>
          </a:bodyPr>
          <a:lstStyle>
            <a:lvl1pPr algn="ctr">
              <a:lnSpc>
                <a:spcPct val="200000"/>
              </a:lnSpc>
              <a:defRPr sz="1800" b="0" i="1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1229115"/>
            <a:ext cx="5486400" cy="34234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487588"/>
            <a:ext cx="5486400" cy="609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pic>
        <p:nvPicPr>
          <p:cNvPr id="12" name="Picture 11" descr="A picture containing graphics, drawing, graffiti&#10;&#10;Description automatically generated">
            <a:extLst>
              <a:ext uri="{FF2B5EF4-FFF2-40B4-BE49-F238E27FC236}">
                <a16:creationId xmlns:a16="http://schemas.microsoft.com/office/drawing/2014/main" id="{2463B081-4D2E-48B0-B504-0145DC20D2B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870942" y="49795"/>
            <a:ext cx="875125" cy="848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2799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E3D6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template-background-arch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4434668"/>
          </a:xfrm>
          <a:prstGeom prst="rect">
            <a:avLst/>
          </a:prstGeom>
        </p:spPr>
      </p:pic>
      <p:sp>
        <p:nvSpPr>
          <p:cNvPr id="5" name="Rectangle 4"/>
          <p:cNvSpPr/>
          <p:nvPr userDrawn="1"/>
        </p:nvSpPr>
        <p:spPr>
          <a:xfrm>
            <a:off x="450003" y="898151"/>
            <a:ext cx="8296064" cy="550265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accent4">
                    <a:lumMod val="50000"/>
                  </a:schemeClr>
                </a:solidFill>
              </a:rPr>
              <a:t> </a:t>
            </a:r>
          </a:p>
        </p:txBody>
      </p:sp>
      <p:sp>
        <p:nvSpPr>
          <p:cNvPr id="6" name="TextBox 5"/>
          <p:cNvSpPr txBox="1"/>
          <p:nvPr userDrawn="1"/>
        </p:nvSpPr>
        <p:spPr>
          <a:xfrm>
            <a:off x="5622202" y="6488742"/>
            <a:ext cx="309120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baseline="0" dirty="0">
                <a:solidFill>
                  <a:schemeClr val="bg1"/>
                </a:solidFill>
                <a:latin typeface="Arial"/>
                <a:cs typeface="Arial"/>
              </a:rPr>
              <a:t>Board of Directors Workshop   |   </a:t>
            </a:r>
            <a:fld id="{3AFF2A17-0641-4DF3-A723-8F21241D6399}" type="slidenum">
              <a:rPr lang="en-US" sz="1000" baseline="0" smtClean="0">
                <a:solidFill>
                  <a:schemeClr val="bg1"/>
                </a:solidFill>
                <a:latin typeface="Arial"/>
                <a:cs typeface="Arial"/>
              </a:rPr>
              <a:pPr algn="r"/>
              <a:t>‹#›</a:t>
            </a:fld>
            <a:r>
              <a:rPr lang="en-US" sz="1000" baseline="0" dirty="0">
                <a:solidFill>
                  <a:schemeClr val="bg1"/>
                </a:solidFill>
                <a:latin typeface="Arial"/>
                <a:cs typeface="Arial"/>
              </a:rPr>
              <a:t>	</a:t>
            </a:r>
          </a:p>
        </p:txBody>
      </p:sp>
      <p:pic>
        <p:nvPicPr>
          <p:cNvPr id="9" name="Picture 8" descr="A picture containing graphics, drawing, graffiti&#10;&#10;Description automatically generated">
            <a:extLst>
              <a:ext uri="{FF2B5EF4-FFF2-40B4-BE49-F238E27FC236}">
                <a16:creationId xmlns:a16="http://schemas.microsoft.com/office/drawing/2014/main" id="{D6980F52-5DF4-4015-B7DC-12DA6082B54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870942" y="49795"/>
            <a:ext cx="875125" cy="848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2443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E3D6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28443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7" r:id="rId1"/>
    <p:sldLayoutId id="2147483788" r:id="rId2"/>
    <p:sldLayoutId id="2147483789" r:id="rId3"/>
    <p:sldLayoutId id="2147483790" r:id="rId4"/>
    <p:sldLayoutId id="2147483791" r:id="rId5"/>
    <p:sldLayoutId id="2147483792" r:id="rId6"/>
  </p:sldLayoutIdLst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8.xml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9.xml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0.xml"/><Relationship Id="rId4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1.xml"/><Relationship Id="rId6" Type="http://schemas.openxmlformats.org/officeDocument/2006/relationships/image" Target="../media/image9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2.xml"/><Relationship Id="rId5" Type="http://schemas.openxmlformats.org/officeDocument/2006/relationships/image" Target="../media/image9.png"/><Relationship Id="rId4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1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8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9.xml"/><Relationship Id="rId4" Type="http://schemas.openxmlformats.org/officeDocument/2006/relationships/image" Target="../media/image37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.xml"/><Relationship Id="rId6" Type="http://schemas.openxmlformats.org/officeDocument/2006/relationships/image" Target="../media/image9.png"/><Relationship Id="rId5" Type="http://schemas.openxmlformats.org/officeDocument/2006/relationships/image" Target="../media/image16.png"/><Relationship Id="rId4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.xml"/><Relationship Id="rId4" Type="http://schemas.openxmlformats.org/officeDocument/2006/relationships/image" Target="../media/image17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.xml"/><Relationship Id="rId4" Type="http://schemas.openxmlformats.org/officeDocument/2006/relationships/image" Target="../media/image18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.xml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outdoor, ground, tree, playground&#10;&#10;Description automatically generated">
            <a:extLst>
              <a:ext uri="{FF2B5EF4-FFF2-40B4-BE49-F238E27FC236}">
                <a16:creationId xmlns:a16="http://schemas.microsoft.com/office/drawing/2014/main" id="{87CC0490-35DB-4103-81E7-A7BCD9042C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7188" y="30171"/>
            <a:ext cx="8756812" cy="5781312"/>
          </a:xfrm>
          <a:prstGeom prst="rect">
            <a:avLst/>
          </a:prstGeom>
        </p:spPr>
      </p:pic>
      <p:pic>
        <p:nvPicPr>
          <p:cNvPr id="6" name="Picture 5" descr="bottom-arch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44808"/>
            <a:ext cx="9144000" cy="2109216"/>
          </a:xfrm>
          <a:prstGeom prst="rect">
            <a:avLst/>
          </a:prstGeom>
        </p:spPr>
      </p:pic>
      <p:pic>
        <p:nvPicPr>
          <p:cNvPr id="3" name="Picture 2" descr="top-arch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251774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5787" y="4666372"/>
            <a:ext cx="8668307" cy="19205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5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Welcome to          </a:t>
            </a:r>
          </a:p>
          <a:p>
            <a:pPr>
              <a:lnSpc>
                <a:spcPct val="90000"/>
              </a:lnSpc>
            </a:pPr>
            <a:r>
              <a:rPr lang="en-US" sz="5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Everett Public Schools</a:t>
            </a:r>
          </a:p>
          <a:p>
            <a:pPr>
              <a:lnSpc>
                <a:spcPct val="90000"/>
              </a:lnSpc>
            </a:pPr>
            <a:endParaRPr lang="en-US" sz="2400" dirty="0">
              <a:solidFill>
                <a:schemeClr val="bg1"/>
              </a:solidFill>
              <a:latin typeface="Myriad Pro"/>
              <a:cs typeface="Myriad Pro"/>
            </a:endParaRPr>
          </a:p>
        </p:txBody>
      </p:sp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C219F22D-5E46-4F81-AFA1-300C0D13407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9906" y="272786"/>
            <a:ext cx="3625262" cy="831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4712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256">
        <p:fade/>
      </p:transition>
    </mc:Choice>
    <mc:Fallback xmlns="">
      <p:transition spd="med" advClick="0" advTm="5256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A7E24FE-085D-4B87-B3FB-C05096DDCEEC}"/>
              </a:ext>
            </a:extLst>
          </p:cNvPr>
          <p:cNvSpPr txBox="1"/>
          <p:nvPr/>
        </p:nvSpPr>
        <p:spPr>
          <a:xfrm>
            <a:off x="936171" y="1097986"/>
            <a:ext cx="742540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447B"/>
                </a:solidFill>
              </a:rPr>
              <a:t>During the 2020-21 school year more than </a:t>
            </a:r>
            <a:r>
              <a:rPr lang="en-US" sz="3600" b="1" dirty="0">
                <a:solidFill>
                  <a:schemeClr val="accent6">
                    <a:lumMod val="75000"/>
                  </a:schemeClr>
                </a:solidFill>
              </a:rPr>
              <a:t>1.9 million meals </a:t>
            </a:r>
            <a:r>
              <a:rPr lang="en-US" sz="3600" b="1" dirty="0">
                <a:solidFill>
                  <a:srgbClr val="00447B"/>
                </a:solidFill>
              </a:rPr>
              <a:t>were served!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B00A144-BF00-430B-A302-E95350F38768}"/>
              </a:ext>
            </a:extLst>
          </p:cNvPr>
          <p:cNvSpPr txBox="1"/>
          <p:nvPr/>
        </p:nvSpPr>
        <p:spPr>
          <a:xfrm>
            <a:off x="6072890" y="2392585"/>
            <a:ext cx="262805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447B"/>
                </a:solidFill>
              </a:rPr>
              <a:t>All meals were </a:t>
            </a:r>
            <a:r>
              <a:rPr lang="en-US" sz="3200" b="1" dirty="0">
                <a:solidFill>
                  <a:srgbClr val="E87827"/>
                </a:solidFill>
              </a:rPr>
              <a:t>free </a:t>
            </a:r>
            <a:r>
              <a:rPr lang="en-US" sz="3200" b="1" dirty="0">
                <a:solidFill>
                  <a:srgbClr val="00447B"/>
                </a:solidFill>
              </a:rPr>
              <a:t>to students through a USDA waiver*</a:t>
            </a:r>
            <a:endParaRPr lang="en-US" sz="3200" dirty="0">
              <a:solidFill>
                <a:srgbClr val="00447B"/>
              </a:solidFill>
            </a:endParaRPr>
          </a:p>
        </p:txBody>
      </p:sp>
      <p:pic>
        <p:nvPicPr>
          <p:cNvPr id="7" name="Picture 6" descr="A group of people sitting at a table&#10;&#10;Description automatically generated with medium confidence">
            <a:extLst>
              <a:ext uri="{FF2B5EF4-FFF2-40B4-BE49-F238E27FC236}">
                <a16:creationId xmlns:a16="http://schemas.microsoft.com/office/drawing/2014/main" id="{A62EA75F-BAA5-4800-BC3A-11196F9AD4B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337" t="23662" r="1"/>
          <a:stretch/>
        </p:blipFill>
        <p:spPr>
          <a:xfrm>
            <a:off x="1014686" y="2392585"/>
            <a:ext cx="4914774" cy="332365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CBEEC21-33C6-472E-9DB3-3F3AF47E7B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7741" y="3958"/>
            <a:ext cx="6395258" cy="117663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043984A-FE5E-4D43-9E7B-DC090A2A9A6F}"/>
              </a:ext>
            </a:extLst>
          </p:cNvPr>
          <p:cNvSpPr txBox="1"/>
          <p:nvPr/>
        </p:nvSpPr>
        <p:spPr>
          <a:xfrm>
            <a:off x="6076299" y="5050186"/>
            <a:ext cx="25526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00447B"/>
                </a:solidFill>
              </a:rPr>
              <a:t>*All meals are also </a:t>
            </a:r>
            <a:r>
              <a:rPr lang="en-US" sz="2000" b="1" dirty="0">
                <a:solidFill>
                  <a:srgbClr val="E87827"/>
                </a:solidFill>
              </a:rPr>
              <a:t>free </a:t>
            </a:r>
            <a:r>
              <a:rPr lang="en-US" sz="2000" b="1" dirty="0">
                <a:solidFill>
                  <a:srgbClr val="00447B"/>
                </a:solidFill>
              </a:rPr>
              <a:t>for 2021-22!</a:t>
            </a:r>
            <a:endParaRPr lang="en-US" sz="2000" dirty="0">
              <a:solidFill>
                <a:srgbClr val="00447B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39893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747">
        <p:fade/>
      </p:transition>
    </mc:Choice>
    <mc:Fallback xmlns="">
      <p:transition spd="med" advClick="0" advTm="1074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A7E24FE-085D-4B87-B3FB-C05096DDCEEC}"/>
              </a:ext>
            </a:extLst>
          </p:cNvPr>
          <p:cNvSpPr txBox="1"/>
          <p:nvPr/>
        </p:nvSpPr>
        <p:spPr>
          <a:xfrm>
            <a:off x="936171" y="1302123"/>
            <a:ext cx="7632794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b="1" dirty="0">
                <a:solidFill>
                  <a:srgbClr val="00447B"/>
                </a:solidFill>
              </a:rPr>
              <a:t>In the summer of 2021, </a:t>
            </a:r>
            <a:r>
              <a:rPr lang="en-US" sz="3400" b="1" dirty="0">
                <a:solidFill>
                  <a:srgbClr val="E87827"/>
                </a:solidFill>
              </a:rPr>
              <a:t>more than 4,000 </a:t>
            </a:r>
            <a:r>
              <a:rPr lang="en-US" sz="3400" b="1" dirty="0">
                <a:solidFill>
                  <a:srgbClr val="00447B"/>
                </a:solidFill>
              </a:rPr>
              <a:t>students experienced summer school.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B00A144-BF00-430B-A302-E95350F38768}"/>
              </a:ext>
            </a:extLst>
          </p:cNvPr>
          <p:cNvSpPr txBox="1"/>
          <p:nvPr/>
        </p:nvSpPr>
        <p:spPr>
          <a:xfrm>
            <a:off x="6664750" y="3913051"/>
            <a:ext cx="2403835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447B"/>
                </a:solidFill>
              </a:rPr>
              <a:t>Includes </a:t>
            </a:r>
            <a:r>
              <a:rPr lang="en-US" sz="3200" b="1" dirty="0">
                <a:solidFill>
                  <a:srgbClr val="E87827"/>
                </a:solidFill>
              </a:rPr>
              <a:t>Everett Ready </a:t>
            </a:r>
            <a:r>
              <a:rPr lang="en-US" sz="3200" b="1" dirty="0">
                <a:solidFill>
                  <a:srgbClr val="00447B"/>
                </a:solidFill>
              </a:rPr>
              <a:t>and </a:t>
            </a:r>
            <a:r>
              <a:rPr lang="en-US" sz="3200" b="1" dirty="0">
                <a:solidFill>
                  <a:srgbClr val="E87827"/>
                </a:solidFill>
              </a:rPr>
              <a:t>Jump Start</a:t>
            </a:r>
            <a:endParaRPr lang="en-US" sz="3200" dirty="0">
              <a:solidFill>
                <a:srgbClr val="00447B"/>
              </a:solidFill>
            </a:endParaRPr>
          </a:p>
        </p:txBody>
      </p:sp>
      <p:pic>
        <p:nvPicPr>
          <p:cNvPr id="7" name="Picture 6" descr="A group of children posing for a photo&#10;&#10;Description automatically generated">
            <a:extLst>
              <a:ext uri="{FF2B5EF4-FFF2-40B4-BE49-F238E27FC236}">
                <a16:creationId xmlns:a16="http://schemas.microsoft.com/office/drawing/2014/main" id="{536F1BF5-F37E-4AA0-86D7-DB8121AFEC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6171" y="2677212"/>
            <a:ext cx="5661904" cy="318482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9F8C6EC-7C8A-4769-B5FA-1A0875C6D4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7741" y="3958"/>
            <a:ext cx="6395258" cy="117663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4000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1472">
        <p:fade/>
      </p:transition>
    </mc:Choice>
    <mc:Fallback xmlns="">
      <p:transition spd="med" advClick="0" advTm="1147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A7E24FE-085D-4B87-B3FB-C05096DDCEEC}"/>
              </a:ext>
            </a:extLst>
          </p:cNvPr>
          <p:cNvSpPr txBox="1"/>
          <p:nvPr/>
        </p:nvSpPr>
        <p:spPr>
          <a:xfrm>
            <a:off x="936171" y="1214473"/>
            <a:ext cx="727165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447B"/>
                </a:solidFill>
              </a:rPr>
              <a:t>We are a 1:1 district – all students have access to a technology device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B00A144-BF00-430B-A302-E95350F38768}"/>
              </a:ext>
            </a:extLst>
          </p:cNvPr>
          <p:cNvSpPr txBox="1"/>
          <p:nvPr/>
        </p:nvSpPr>
        <p:spPr>
          <a:xfrm>
            <a:off x="936171" y="5546910"/>
            <a:ext cx="7105184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b="1" dirty="0">
                <a:solidFill>
                  <a:srgbClr val="00447B"/>
                </a:solidFill>
              </a:rPr>
              <a:t>Thanks to </a:t>
            </a:r>
            <a:r>
              <a:rPr lang="en-US" sz="3400" b="1" dirty="0">
                <a:solidFill>
                  <a:srgbClr val="E87827"/>
                </a:solidFill>
              </a:rPr>
              <a:t>voters </a:t>
            </a:r>
            <a:r>
              <a:rPr lang="en-US" sz="3400" b="1" dirty="0">
                <a:solidFill>
                  <a:srgbClr val="00447B"/>
                </a:solidFill>
              </a:rPr>
              <a:t>and the 2016 bond</a:t>
            </a:r>
            <a:endParaRPr lang="en-US" sz="3400" dirty="0">
              <a:solidFill>
                <a:srgbClr val="00447B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B826828-61EB-4110-90F2-95F5EE3053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2644" y="2499440"/>
            <a:ext cx="5580959" cy="298381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CCB01A4-ADAC-40E8-8837-8834002CB4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7741" y="3958"/>
            <a:ext cx="6395258" cy="117663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11648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9752">
        <p:fade/>
      </p:transition>
    </mc:Choice>
    <mc:Fallback xmlns="">
      <p:transition spd="med" advClick="0" advTm="975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A7E24FE-085D-4B87-B3FB-C05096DDCEEC}"/>
              </a:ext>
            </a:extLst>
          </p:cNvPr>
          <p:cNvSpPr txBox="1"/>
          <p:nvPr/>
        </p:nvSpPr>
        <p:spPr>
          <a:xfrm>
            <a:off x="936171" y="1210901"/>
            <a:ext cx="72716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447B"/>
                </a:solidFill>
              </a:rPr>
              <a:t>Every school has a robotics program</a:t>
            </a:r>
          </a:p>
        </p:txBody>
      </p:sp>
      <p:pic>
        <p:nvPicPr>
          <p:cNvPr id="9" name="Picture 8" descr="A picture containing calendar&#10;&#10;Description automatically generated">
            <a:extLst>
              <a:ext uri="{FF2B5EF4-FFF2-40B4-BE49-F238E27FC236}">
                <a16:creationId xmlns:a16="http://schemas.microsoft.com/office/drawing/2014/main" id="{1221F6EE-FBC8-4DD3-8D8E-0A32EA61D7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5802" y="1970202"/>
            <a:ext cx="7266458" cy="408738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B07C2C4-3132-4E38-AC63-09037C30A1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741" y="3958"/>
            <a:ext cx="6395258" cy="1176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8517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7093"/>
    </mc:Choice>
    <mc:Fallback xmlns="">
      <p:transition advClick="0" advTm="7093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A7E24FE-085D-4B87-B3FB-C05096DDCEEC}"/>
              </a:ext>
            </a:extLst>
          </p:cNvPr>
          <p:cNvSpPr txBox="1"/>
          <p:nvPr/>
        </p:nvSpPr>
        <p:spPr>
          <a:xfrm>
            <a:off x="936170" y="1180588"/>
            <a:ext cx="7798755" cy="1615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300" b="1" dirty="0">
                <a:solidFill>
                  <a:srgbClr val="00447B"/>
                </a:solidFill>
              </a:rPr>
              <a:t>We partner with </a:t>
            </a:r>
            <a:r>
              <a:rPr lang="en-US" sz="3300" b="1" dirty="0">
                <a:solidFill>
                  <a:schemeClr val="accent6">
                    <a:lumMod val="75000"/>
                  </a:schemeClr>
                </a:solidFill>
              </a:rPr>
              <a:t>Music4Life</a:t>
            </a:r>
            <a:r>
              <a:rPr lang="en-US" sz="3300" b="1" dirty="0">
                <a:solidFill>
                  <a:srgbClr val="00447B"/>
                </a:solidFill>
              </a:rPr>
              <a:t> to put gently-used music instruments into the hands of students in district music programs.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24CDE0C-BBF4-4EC6-B9C7-5BAA613D98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2424" y="2809186"/>
            <a:ext cx="7346226" cy="342676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17A8C43-9EB0-44FF-ACE9-00BB84FC8C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741" y="3958"/>
            <a:ext cx="6395258" cy="1176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2368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7905"/>
    </mc:Choice>
    <mc:Fallback xmlns="">
      <p:transition advClick="0" advTm="7905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A7E24FE-085D-4B87-B3FB-C05096DDCEEC}"/>
              </a:ext>
            </a:extLst>
          </p:cNvPr>
          <p:cNvSpPr txBox="1"/>
          <p:nvPr/>
        </p:nvSpPr>
        <p:spPr>
          <a:xfrm>
            <a:off x="936171" y="1243372"/>
            <a:ext cx="775534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447B"/>
                </a:solidFill>
              </a:rPr>
              <a:t>The modernized North Middle School opened to students in fall 2020</a:t>
            </a:r>
          </a:p>
        </p:txBody>
      </p:sp>
      <p:pic>
        <p:nvPicPr>
          <p:cNvPr id="6" name="Picture 5" descr="A large brick building with grass in front of a house&#10;&#10;Description automatically generated">
            <a:extLst>
              <a:ext uri="{FF2B5EF4-FFF2-40B4-BE49-F238E27FC236}">
                <a16:creationId xmlns:a16="http://schemas.microsoft.com/office/drawing/2014/main" id="{F3C6967F-DD3C-407A-A903-F7A4CDBBFF9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171" y="2639846"/>
            <a:ext cx="3809821" cy="285736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A145576-C2D7-430F-A2EA-298F464A7409}"/>
              </a:ext>
            </a:extLst>
          </p:cNvPr>
          <p:cNvSpPr txBox="1"/>
          <p:nvPr/>
        </p:nvSpPr>
        <p:spPr>
          <a:xfrm>
            <a:off x="1008668" y="5713787"/>
            <a:ext cx="63253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447B"/>
                </a:solidFill>
                <a:latin typeface="Calibri"/>
              </a:rPr>
              <a:t>Thanks to 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Calibri"/>
              </a:rPr>
              <a:t>voters</a:t>
            </a:r>
            <a:r>
              <a:rPr lang="en-US" sz="3200" b="1" dirty="0">
                <a:solidFill>
                  <a:srgbClr val="00447B"/>
                </a:solidFill>
                <a:latin typeface="Calibri"/>
              </a:rPr>
              <a:t> and the 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Calibri"/>
              </a:rPr>
              <a:t>2016 bond</a:t>
            </a:r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C123FAB-3BD6-451F-B912-CE0BB76B38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71361" y="2423271"/>
            <a:ext cx="3997408" cy="223656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5FB0A56-84AD-40EC-9D9D-5B0459794E1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92268" y="3920600"/>
            <a:ext cx="2424530" cy="161415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8C37764-C9B2-4575-988D-619AFAC75C6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7741" y="3958"/>
            <a:ext cx="6395258" cy="117663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19142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9693">
        <p:fade/>
      </p:transition>
    </mc:Choice>
    <mc:Fallback xmlns="">
      <p:transition spd="med" advClick="0" advTm="969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A7E24FE-085D-4B87-B3FB-C05096DDCEEC}"/>
              </a:ext>
            </a:extLst>
          </p:cNvPr>
          <p:cNvSpPr txBox="1"/>
          <p:nvPr/>
        </p:nvSpPr>
        <p:spPr>
          <a:xfrm>
            <a:off x="936170" y="1288689"/>
            <a:ext cx="768935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447B"/>
                </a:solidFill>
              </a:rPr>
              <a:t>The modernized Woodside </a:t>
            </a:r>
            <a:r>
              <a:rPr lang="en-US" sz="3600" b="1">
                <a:solidFill>
                  <a:srgbClr val="00447B"/>
                </a:solidFill>
              </a:rPr>
              <a:t>Elementary opened </a:t>
            </a:r>
            <a:r>
              <a:rPr lang="en-US" sz="3600" b="1" dirty="0">
                <a:solidFill>
                  <a:srgbClr val="00447B"/>
                </a:solidFill>
              </a:rPr>
              <a:t>to students in fall 2021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727EC19-0035-484D-8A48-4F5FFD482D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6880" y="2489018"/>
            <a:ext cx="4879388" cy="303971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4C4E53B-666C-4416-AA0F-76F16A045E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47157" y="3586225"/>
            <a:ext cx="3536968" cy="141600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0B11F95-5410-4B79-8D4C-7747A2FAF034}"/>
              </a:ext>
            </a:extLst>
          </p:cNvPr>
          <p:cNvSpPr txBox="1"/>
          <p:nvPr/>
        </p:nvSpPr>
        <p:spPr>
          <a:xfrm>
            <a:off x="1008668" y="5713787"/>
            <a:ext cx="63253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447B"/>
                </a:solidFill>
                <a:latin typeface="Calibri"/>
              </a:rPr>
              <a:t>Thanks to 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Calibri"/>
              </a:rPr>
              <a:t>voters</a:t>
            </a:r>
            <a:r>
              <a:rPr lang="en-US" sz="3200" b="1" dirty="0">
                <a:solidFill>
                  <a:srgbClr val="00447B"/>
                </a:solidFill>
                <a:latin typeface="Calibri"/>
              </a:rPr>
              <a:t> and the 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Calibri"/>
              </a:rPr>
              <a:t>2016 bond</a:t>
            </a:r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345DA0B-8FD3-47E5-AF09-F1AD1568009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7741" y="3958"/>
            <a:ext cx="6395258" cy="117663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54913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963">
        <p:fade/>
      </p:transition>
    </mc:Choice>
    <mc:Fallback xmlns="">
      <p:transition spd="med" advClick="0" advTm="1096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285668E0-D132-4648-8E63-C19242E5FAA5}"/>
              </a:ext>
            </a:extLst>
          </p:cNvPr>
          <p:cNvSpPr txBox="1"/>
          <p:nvPr/>
        </p:nvSpPr>
        <p:spPr>
          <a:xfrm>
            <a:off x="849084" y="1160822"/>
            <a:ext cx="7710453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447B"/>
                </a:solidFill>
              </a:rPr>
              <a:t>Everett Public Schools has a refreshed </a:t>
            </a:r>
            <a:r>
              <a:rPr lang="en-US" sz="3600" b="1" dirty="0">
                <a:solidFill>
                  <a:schemeClr val="accent6">
                    <a:lumMod val="75000"/>
                  </a:schemeClr>
                </a:solidFill>
              </a:rPr>
              <a:t>strategic plan</a:t>
            </a:r>
            <a:r>
              <a:rPr lang="en-US" sz="3600" b="1" dirty="0">
                <a:solidFill>
                  <a:srgbClr val="00447B"/>
                </a:solidFill>
              </a:rPr>
              <a:t>. This ambitious, exciting and comprehensive effort will guide Everett Public Schools for the next five years and aims to bring everyone together to meet the needs of all students.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24DA01F-035F-41F7-A7CD-360F45E7C6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741" y="3958"/>
            <a:ext cx="6395258" cy="117663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A88D8F6-3E14-466F-9DE1-E869F133F3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5980" y="5332987"/>
            <a:ext cx="7541778" cy="728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88525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14962">
        <p15:prstTrans prst="pageCurlDouble"/>
      </p:transition>
    </mc:Choice>
    <mc:Fallback xmlns="">
      <p:transition spd="slow" advClick="0" advTm="14962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EB3852A-626D-48D1-966A-1245D8BF72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70342" y="1152176"/>
            <a:ext cx="4488897" cy="479376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A7E24FE-085D-4B87-B3FB-C05096DDCEEC}"/>
              </a:ext>
            </a:extLst>
          </p:cNvPr>
          <p:cNvSpPr txBox="1"/>
          <p:nvPr/>
        </p:nvSpPr>
        <p:spPr>
          <a:xfrm>
            <a:off x="452689" y="170976"/>
            <a:ext cx="727165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E87827"/>
                </a:solidFill>
              </a:rPr>
              <a:t>STRATEGIC PLAN 2021-26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85668E0-D132-4648-8E63-C19242E5FAA5}"/>
              </a:ext>
            </a:extLst>
          </p:cNvPr>
          <p:cNvSpPr txBox="1"/>
          <p:nvPr/>
        </p:nvSpPr>
        <p:spPr>
          <a:xfrm>
            <a:off x="647417" y="1382286"/>
            <a:ext cx="4065985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E87827"/>
                </a:solidFill>
              </a:rPr>
              <a:t>MISSION</a:t>
            </a:r>
            <a:r>
              <a:rPr lang="en-US" sz="3600" dirty="0">
                <a:solidFill>
                  <a:srgbClr val="E87827"/>
                </a:solidFill>
              </a:rPr>
              <a:t> </a:t>
            </a:r>
            <a:br>
              <a:rPr lang="en-US" sz="3200" dirty="0"/>
            </a:br>
            <a:r>
              <a:rPr lang="en-US" sz="3200" dirty="0">
                <a:solidFill>
                  <a:srgbClr val="0E3D6D"/>
                </a:solidFill>
              </a:rPr>
              <a:t>To inspire, educate, and prepare each student to achieve to high standards, contribute to our community, and thrive in a global society.   </a:t>
            </a:r>
            <a:endParaRPr lang="en-US" sz="3200" b="1" dirty="0">
              <a:solidFill>
                <a:srgbClr val="0E3D6D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2D4162B-BE9E-4FB1-A010-1F45DDDF50EF}"/>
              </a:ext>
            </a:extLst>
          </p:cNvPr>
          <p:cNvSpPr txBox="1"/>
          <p:nvPr/>
        </p:nvSpPr>
        <p:spPr>
          <a:xfrm>
            <a:off x="5524257" y="5811599"/>
            <a:ext cx="22000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447B"/>
                </a:solidFill>
              </a:rPr>
              <a:t>Core Values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43954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3917">
        <p:fade/>
      </p:transition>
    </mc:Choice>
    <mc:Fallback xmlns="">
      <p:transition spd="med" advClick="0" advTm="1391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285668E0-D132-4648-8E63-C19242E5FAA5}"/>
              </a:ext>
            </a:extLst>
          </p:cNvPr>
          <p:cNvSpPr txBox="1"/>
          <p:nvPr/>
        </p:nvSpPr>
        <p:spPr>
          <a:xfrm>
            <a:off x="936170" y="1023720"/>
            <a:ext cx="775063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E87827"/>
                </a:solidFill>
              </a:rPr>
              <a:t>VISION</a:t>
            </a:r>
            <a:r>
              <a:rPr lang="en-US" sz="3600" dirty="0">
                <a:solidFill>
                  <a:schemeClr val="accent6"/>
                </a:solidFill>
              </a:rPr>
              <a:t> </a:t>
            </a:r>
            <a:br>
              <a:rPr lang="en-US" sz="3200" dirty="0"/>
            </a:br>
            <a:endParaRPr lang="en-US" sz="2400" b="1" dirty="0">
              <a:solidFill>
                <a:srgbClr val="0E3D6D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C4A5B43-5026-4C0B-9EC5-75D626718E4A}"/>
              </a:ext>
            </a:extLst>
          </p:cNvPr>
          <p:cNvSpPr txBox="1"/>
          <p:nvPr/>
        </p:nvSpPr>
        <p:spPr>
          <a:xfrm>
            <a:off x="936170" y="1653618"/>
            <a:ext cx="7459578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E3D6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Our students will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E3D6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lead and shape the future. </a:t>
            </a:r>
            <a:b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E3D6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srgbClr val="0E3D6D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114E03D-5A8F-4C7B-BA44-7952943EEB7E}"/>
              </a:ext>
            </a:extLst>
          </p:cNvPr>
          <p:cNvSpPr txBox="1"/>
          <p:nvPr/>
        </p:nvSpPr>
        <p:spPr>
          <a:xfrm>
            <a:off x="936171" y="2295101"/>
            <a:ext cx="7459578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" b="1" i="0" dirty="0">
                <a:solidFill>
                  <a:srgbClr val="0E3D6D"/>
                </a:solidFill>
                <a:effectLst/>
              </a:rPr>
              <a:t>They will be </a:t>
            </a:r>
            <a:r>
              <a:rPr lang="en-US" sz="2600" b="0" i="0" dirty="0">
                <a:solidFill>
                  <a:srgbClr val="0E3D6D"/>
                </a:solidFill>
                <a:effectLst/>
              </a:rPr>
              <a:t>well-rounded, healthy, and flexible thinkers with a global perspective who can access resources and collaborate.</a:t>
            </a:r>
            <a:b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E3D6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E3D6D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5D5C5D3-1064-4C75-9BF4-CCDDEC092768}"/>
              </a:ext>
            </a:extLst>
          </p:cNvPr>
          <p:cNvSpPr txBox="1"/>
          <p:nvPr/>
        </p:nvSpPr>
        <p:spPr>
          <a:xfrm>
            <a:off x="936171" y="3666476"/>
            <a:ext cx="7459578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" b="1" i="0" dirty="0">
                <a:solidFill>
                  <a:srgbClr val="0E3D6D"/>
                </a:solidFill>
                <a:effectLst/>
              </a:rPr>
              <a:t>They will demonstrate</a:t>
            </a:r>
            <a:r>
              <a:rPr lang="en-US" sz="2600" b="0" i="0" dirty="0">
                <a:solidFill>
                  <a:srgbClr val="0E3D6D"/>
                </a:solidFill>
                <a:effectLst/>
              </a:rPr>
              <a:t> empathy, pride, and advocacy for self, school, and community while respecting the diversity and worth of others.</a:t>
            </a:r>
            <a:b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E3D6D"/>
                </a:solidFill>
                <a:effectLst/>
                <a:uLnTx/>
                <a:uFillTx/>
                <a:ea typeface="+mn-ea"/>
                <a:cs typeface="+mn-cs"/>
              </a:rPr>
            </a:b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E3D6D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A35E1E1-C3F9-4961-8454-55723ADB3A2B}"/>
              </a:ext>
            </a:extLst>
          </p:cNvPr>
          <p:cNvSpPr txBox="1"/>
          <p:nvPr/>
        </p:nvSpPr>
        <p:spPr>
          <a:xfrm>
            <a:off x="936171" y="5046622"/>
            <a:ext cx="7459578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" b="1" i="0" dirty="0">
                <a:solidFill>
                  <a:srgbClr val="0E3D6D"/>
                </a:solidFill>
                <a:effectLst/>
              </a:rPr>
              <a:t>They will acquire </a:t>
            </a:r>
            <a:r>
              <a:rPr lang="en-US" sz="2600" b="0" i="0" dirty="0">
                <a:solidFill>
                  <a:srgbClr val="0E3D6D"/>
                </a:solidFill>
                <a:effectLst/>
              </a:rPr>
              <a:t>the knowledge, attitudes and skills to adapt to the emerging needs of a changing world.</a:t>
            </a: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srgbClr val="0E3D6D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6B9EB81-7577-408D-A3D1-D00837831BDB}"/>
              </a:ext>
            </a:extLst>
          </p:cNvPr>
          <p:cNvSpPr txBox="1"/>
          <p:nvPr/>
        </p:nvSpPr>
        <p:spPr>
          <a:xfrm>
            <a:off x="452689" y="170976"/>
            <a:ext cx="727165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E87827"/>
                </a:solidFill>
              </a:rPr>
              <a:t>STRATEGIC PLAN 2021-26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75875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4915">
        <p:fade/>
      </p:transition>
    </mc:Choice>
    <mc:Fallback xmlns="">
      <p:transition spd="med" advClick="0" advTm="2491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91852" y="1153322"/>
            <a:ext cx="7358743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5148263" algn="l"/>
              </a:tabLst>
            </a:pPr>
            <a:r>
              <a:rPr lang="en-US" sz="4000" b="1" dirty="0">
                <a:solidFill>
                  <a:srgbClr val="0044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many of these facts do you know?</a:t>
            </a: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55F13B1-3CD1-4EC9-929E-E02A56080FDC}"/>
              </a:ext>
            </a:extLst>
          </p:cNvPr>
          <p:cNvSpPr txBox="1"/>
          <p:nvPr/>
        </p:nvSpPr>
        <p:spPr>
          <a:xfrm>
            <a:off x="433631" y="141402"/>
            <a:ext cx="614627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E8782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DID YOU KNOW?</a:t>
            </a:r>
            <a:endParaRPr lang="en-US" sz="4400" dirty="0">
              <a:solidFill>
                <a:srgbClr val="E87827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4C9EC01-0D25-479F-8767-0E4605FD64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2313" y="2598947"/>
            <a:ext cx="5139373" cy="3432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62930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7353">
        <p15:prstTrans prst="peelOff"/>
      </p:transition>
    </mc:Choice>
    <mc:Fallback xmlns="">
      <p:transition spd="slow" advClick="0" advTm="7353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285668E0-D132-4648-8E63-C19242E5FAA5}"/>
              </a:ext>
            </a:extLst>
          </p:cNvPr>
          <p:cNvSpPr txBox="1"/>
          <p:nvPr/>
        </p:nvSpPr>
        <p:spPr>
          <a:xfrm>
            <a:off x="936171" y="982325"/>
            <a:ext cx="775063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447B"/>
                </a:solidFill>
              </a:rPr>
              <a:t>Priority Student Outcomes</a:t>
            </a:r>
            <a:r>
              <a:rPr lang="en-US" sz="2800" dirty="0">
                <a:solidFill>
                  <a:srgbClr val="00447B"/>
                </a:solidFill>
              </a:rPr>
              <a:t> </a:t>
            </a:r>
            <a:br>
              <a:rPr lang="en-US" sz="2800" dirty="0"/>
            </a:br>
            <a:endParaRPr lang="en-US" sz="2800" b="1" dirty="0">
              <a:solidFill>
                <a:srgbClr val="0E3D6D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CE5E5D3-4DEE-414B-B4AF-F93DE9E573B0}"/>
              </a:ext>
            </a:extLst>
          </p:cNvPr>
          <p:cNvSpPr txBox="1"/>
          <p:nvPr/>
        </p:nvSpPr>
        <p:spPr>
          <a:xfrm>
            <a:off x="452689" y="170976"/>
            <a:ext cx="727165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E87827"/>
                </a:solidFill>
              </a:rPr>
              <a:t>STRATEGIC PLAN 2021-26</a:t>
            </a:r>
          </a:p>
        </p:txBody>
      </p:sp>
      <p:pic>
        <p:nvPicPr>
          <p:cNvPr id="3" name="Picture 2" descr="Chart, funnel chart&#10;&#10;Description automatically generated">
            <a:extLst>
              <a:ext uri="{FF2B5EF4-FFF2-40B4-BE49-F238E27FC236}">
                <a16:creationId xmlns:a16="http://schemas.microsoft.com/office/drawing/2014/main" id="{E62C484F-9339-47FC-8721-5DB449F783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6171" y="1566415"/>
            <a:ext cx="7541443" cy="4730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0537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3385">
        <p:fade/>
      </p:transition>
    </mc:Choice>
    <mc:Fallback xmlns="">
      <p:transition spd="med" advClick="0" advTm="13385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514E33D-3F3D-4153-BBBE-C5D28F4E28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10846" y="1140963"/>
            <a:ext cx="5600530" cy="497703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85668E0-D132-4648-8E63-C19242E5FAA5}"/>
              </a:ext>
            </a:extLst>
          </p:cNvPr>
          <p:cNvSpPr txBox="1"/>
          <p:nvPr/>
        </p:nvSpPr>
        <p:spPr>
          <a:xfrm>
            <a:off x="839298" y="1086967"/>
            <a:ext cx="775063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447B"/>
                </a:solidFill>
              </a:rPr>
              <a:t>Strategic Themes</a:t>
            </a:r>
            <a:br>
              <a:rPr lang="en-US" sz="3200" dirty="0"/>
            </a:br>
            <a:endParaRPr lang="en-US" sz="2400" b="1" dirty="0">
              <a:solidFill>
                <a:srgbClr val="0E3D6D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A35E1E1-C3F9-4961-8454-55723ADB3A2B}"/>
              </a:ext>
            </a:extLst>
          </p:cNvPr>
          <p:cNvSpPr txBox="1"/>
          <p:nvPr/>
        </p:nvSpPr>
        <p:spPr>
          <a:xfrm>
            <a:off x="839299" y="1714490"/>
            <a:ext cx="2837156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3200" b="0" i="0" dirty="0">
                <a:solidFill>
                  <a:srgbClr val="00447B"/>
                </a:solidFill>
                <a:effectLst/>
              </a:rPr>
              <a:t>The Priority Student Outcomes will be achieved through six strategic themes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8757BB9-32F0-421C-96A9-6058F0109A53}"/>
              </a:ext>
            </a:extLst>
          </p:cNvPr>
          <p:cNvSpPr txBox="1"/>
          <p:nvPr/>
        </p:nvSpPr>
        <p:spPr>
          <a:xfrm>
            <a:off x="452689" y="170976"/>
            <a:ext cx="727165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E87827"/>
                </a:solidFill>
              </a:rPr>
              <a:t>STRATEGIC PLAN 2021-26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35535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7322">
        <p:fade/>
      </p:transition>
    </mc:Choice>
    <mc:Fallback xmlns="">
      <p:transition spd="med" advClick="0" advTm="1732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23453CB-5A6D-4A24-A447-CC96A24705F0}"/>
              </a:ext>
            </a:extLst>
          </p:cNvPr>
          <p:cNvSpPr txBox="1"/>
          <p:nvPr/>
        </p:nvSpPr>
        <p:spPr>
          <a:xfrm>
            <a:off x="779760" y="1635853"/>
            <a:ext cx="379224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0" i="0" dirty="0">
                <a:solidFill>
                  <a:srgbClr val="00447B"/>
                </a:solidFill>
                <a:effectLst/>
              </a:rPr>
              <a:t>Each </a:t>
            </a:r>
            <a:r>
              <a:rPr lang="en-US" sz="2800" i="0" dirty="0">
                <a:solidFill>
                  <a:srgbClr val="00447B"/>
                </a:solidFill>
                <a:effectLst/>
              </a:rPr>
              <a:t>Strategic Theme </a:t>
            </a:r>
            <a:r>
              <a:rPr lang="en-US" sz="2800" b="0" i="0" dirty="0">
                <a:solidFill>
                  <a:srgbClr val="00447B"/>
                </a:solidFill>
                <a:effectLst/>
              </a:rPr>
              <a:t>has initiatives created for the first year of the strategic plan. These </a:t>
            </a:r>
            <a:r>
              <a:rPr lang="en-US" sz="2800" b="1" i="0" dirty="0">
                <a:solidFill>
                  <a:srgbClr val="E87827"/>
                </a:solidFill>
                <a:effectLst/>
              </a:rPr>
              <a:t>2021-22 initiatives </a:t>
            </a:r>
            <a:r>
              <a:rPr lang="en-US" sz="2800" b="0" i="0" dirty="0">
                <a:solidFill>
                  <a:srgbClr val="00447B"/>
                </a:solidFill>
                <a:effectLst/>
              </a:rPr>
              <a:t>will help meet the theme goals which will ultimately help us achieve our Priority Student Outcomes. </a:t>
            </a:r>
            <a:endParaRPr lang="en-US" sz="2800" dirty="0">
              <a:solidFill>
                <a:srgbClr val="00447B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5487A10-0EE3-4669-A2CD-E8B1DB6EAB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94928" y="1832713"/>
            <a:ext cx="4425296" cy="400924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4BEF9E3-1461-49E8-A7DE-8223AEA4F06A}"/>
              </a:ext>
            </a:extLst>
          </p:cNvPr>
          <p:cNvSpPr txBox="1"/>
          <p:nvPr/>
        </p:nvSpPr>
        <p:spPr>
          <a:xfrm>
            <a:off x="452689" y="170976"/>
            <a:ext cx="727165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E87827"/>
                </a:solidFill>
              </a:rPr>
              <a:t>STRATEGIC PLAN 2021-26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7657A5D-6393-496E-8C79-DA26115B0F69}"/>
              </a:ext>
            </a:extLst>
          </p:cNvPr>
          <p:cNvSpPr txBox="1"/>
          <p:nvPr/>
        </p:nvSpPr>
        <p:spPr>
          <a:xfrm>
            <a:off x="779760" y="989522"/>
            <a:ext cx="36358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i="0" dirty="0">
                <a:solidFill>
                  <a:srgbClr val="00447B"/>
                </a:solidFill>
                <a:effectLst/>
              </a:rPr>
              <a:t>Initiatives</a:t>
            </a:r>
            <a:endParaRPr lang="en-US" sz="3600" b="1" dirty="0">
              <a:solidFill>
                <a:srgbClr val="00447B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49146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5041">
        <p:fade/>
      </p:transition>
    </mc:Choice>
    <mc:Fallback xmlns="">
      <p:transition spd="med" advClick="0" advTm="1504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FE5FA95-BB8F-4484-8DD7-ABADC6FB79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86450" y="1494002"/>
            <a:ext cx="5056346" cy="353309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0879F49-5941-45C0-AC06-46EA0AA6F639}"/>
              </a:ext>
            </a:extLst>
          </p:cNvPr>
          <p:cNvSpPr txBox="1"/>
          <p:nvPr/>
        </p:nvSpPr>
        <p:spPr>
          <a:xfrm>
            <a:off x="1094874" y="1923099"/>
            <a:ext cx="2391576" cy="32124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50E858A-234A-420D-ABC2-B1EC2D6A7D1C}"/>
              </a:ext>
            </a:extLst>
          </p:cNvPr>
          <p:cNvSpPr txBox="1"/>
          <p:nvPr/>
        </p:nvSpPr>
        <p:spPr>
          <a:xfrm>
            <a:off x="779760" y="1918265"/>
            <a:ext cx="2730856" cy="24776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100" b="0" i="0" dirty="0">
                <a:solidFill>
                  <a:srgbClr val="00447B"/>
                </a:solidFill>
                <a:effectLst/>
              </a:rPr>
              <a:t>Each initiative is assigned a sponsor, an owner and team members.</a:t>
            </a:r>
            <a:endParaRPr lang="en-US" sz="3100" dirty="0">
              <a:solidFill>
                <a:srgbClr val="00447B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F067499-BEAD-44AE-BA3B-879003CAF965}"/>
              </a:ext>
            </a:extLst>
          </p:cNvPr>
          <p:cNvSpPr txBox="1"/>
          <p:nvPr/>
        </p:nvSpPr>
        <p:spPr>
          <a:xfrm>
            <a:off x="779760" y="5425424"/>
            <a:ext cx="758857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700" b="1" dirty="0">
                <a:solidFill>
                  <a:srgbClr val="00447B"/>
                </a:solidFill>
              </a:rPr>
              <a:t>Follow Strategic Plan progress here </a:t>
            </a:r>
          </a:p>
          <a:p>
            <a:pPr algn="ctr"/>
            <a:r>
              <a:rPr lang="en-US" sz="2700" b="1" dirty="0">
                <a:solidFill>
                  <a:srgbClr val="E87827"/>
                </a:solidFill>
              </a:rPr>
              <a:t>https://www.everettsd.org/StrategicPlan </a:t>
            </a:r>
            <a:endParaRPr lang="en-US" sz="2700" dirty="0">
              <a:solidFill>
                <a:srgbClr val="E87827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285AE71-B042-4194-8F15-B1E78860889B}"/>
              </a:ext>
            </a:extLst>
          </p:cNvPr>
          <p:cNvSpPr txBox="1"/>
          <p:nvPr/>
        </p:nvSpPr>
        <p:spPr>
          <a:xfrm>
            <a:off x="452689" y="170976"/>
            <a:ext cx="727165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E87827"/>
                </a:solidFill>
              </a:rPr>
              <a:t>STRATEGIC PLAN 2021-26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9217935-C3F8-4511-B480-0E82934B5E6C}"/>
              </a:ext>
            </a:extLst>
          </p:cNvPr>
          <p:cNvSpPr txBox="1"/>
          <p:nvPr/>
        </p:nvSpPr>
        <p:spPr>
          <a:xfrm>
            <a:off x="779760" y="1008640"/>
            <a:ext cx="36358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i="0" dirty="0">
                <a:solidFill>
                  <a:srgbClr val="00447B"/>
                </a:solidFill>
                <a:effectLst/>
              </a:rPr>
              <a:t>Initiatives</a:t>
            </a:r>
            <a:endParaRPr lang="en-US" sz="3600" b="1" dirty="0">
              <a:solidFill>
                <a:srgbClr val="00447B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80393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3682">
        <p:fade/>
      </p:transition>
    </mc:Choice>
    <mc:Fallback xmlns="">
      <p:transition spd="med" advClick="0" advTm="1368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phical user interface, text, application, chat or text message&#10;&#10;Description automatically generated">
            <a:extLst>
              <a:ext uri="{FF2B5EF4-FFF2-40B4-BE49-F238E27FC236}">
                <a16:creationId xmlns:a16="http://schemas.microsoft.com/office/drawing/2014/main" id="{E0D14DB2-A632-4021-B46B-B5AA82A947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06554" y="1147540"/>
            <a:ext cx="5447441" cy="3889473"/>
          </a:xfrm>
          <a:prstGeom prst="rect">
            <a:avLst/>
          </a:prstGeom>
        </p:spPr>
      </p:pic>
      <p:pic>
        <p:nvPicPr>
          <p:cNvPr id="6" name="Picture 5" descr="bottom-arch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74009"/>
            <a:ext cx="9144000" cy="1828703"/>
          </a:xfrm>
          <a:prstGeom prst="rect">
            <a:avLst/>
          </a:prstGeom>
        </p:spPr>
      </p:pic>
      <p:pic>
        <p:nvPicPr>
          <p:cNvPr id="3" name="Picture 2" descr="top-arch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4000" cy="302216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96103" y="5353023"/>
            <a:ext cx="8550855" cy="10895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Follow us on social media!</a:t>
            </a:r>
          </a:p>
          <a:p>
            <a:pPr>
              <a:lnSpc>
                <a:spcPct val="90000"/>
              </a:lnSpc>
            </a:pPr>
            <a:endParaRPr lang="en-US" sz="2400" dirty="0">
              <a:solidFill>
                <a:schemeClr val="bg1"/>
              </a:solidFill>
              <a:latin typeface="Myriad Pro"/>
              <a:cs typeface="Myriad Pro"/>
            </a:endParaRPr>
          </a:p>
        </p:txBody>
      </p:sp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C219F22D-5E46-4F81-AFA1-300C0D13407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9906" y="272786"/>
            <a:ext cx="3625262" cy="83117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43172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3435">
        <p:fade/>
      </p:transition>
    </mc:Choice>
    <mc:Fallback xmlns="">
      <p:transition spd="med" advClick="0" advTm="1343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A7E24FE-085D-4B87-B3FB-C05096DDCEEC}"/>
              </a:ext>
            </a:extLst>
          </p:cNvPr>
          <p:cNvSpPr txBox="1"/>
          <p:nvPr/>
        </p:nvSpPr>
        <p:spPr>
          <a:xfrm>
            <a:off x="738207" y="1064881"/>
            <a:ext cx="788731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447B"/>
                </a:solidFill>
              </a:rPr>
              <a:t>We learn, grow and laugh, together!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72715FF-C4EC-4619-9C2E-E049413BC8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741" y="3958"/>
            <a:ext cx="6395258" cy="1176630"/>
          </a:xfrm>
          <a:prstGeom prst="rect">
            <a:avLst/>
          </a:prstGeom>
        </p:spPr>
      </p:pic>
      <p:pic>
        <p:nvPicPr>
          <p:cNvPr id="4" name="Picture 3" descr="A group of kids playing with a kite&#10;&#10;Description automatically generated with low confidence">
            <a:extLst>
              <a:ext uri="{FF2B5EF4-FFF2-40B4-BE49-F238E27FC236}">
                <a16:creationId xmlns:a16="http://schemas.microsoft.com/office/drawing/2014/main" id="{2FA049CD-59D4-4A2A-80F7-6A0159AAE8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67087" y="1867037"/>
            <a:ext cx="5885242" cy="420195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16416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2767"/>
    </mc:Choice>
    <mc:Fallback xmlns="">
      <p:transition advClick="0" advTm="127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bottom-arch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74009"/>
            <a:ext cx="9144000" cy="1828703"/>
          </a:xfrm>
          <a:prstGeom prst="rect">
            <a:avLst/>
          </a:prstGeom>
        </p:spPr>
      </p:pic>
      <p:pic>
        <p:nvPicPr>
          <p:cNvPr id="3" name="Picture 2" descr="top-arch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4000" cy="3022169"/>
          </a:xfrm>
          <a:prstGeom prst="rect">
            <a:avLst/>
          </a:prstGeom>
        </p:spPr>
      </p:pic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C219F22D-5E46-4F81-AFA1-300C0D1340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9906" y="272786"/>
            <a:ext cx="3625262" cy="83117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B0ED3EA-1F19-45FA-B005-9B689BCAE913}"/>
              </a:ext>
            </a:extLst>
          </p:cNvPr>
          <p:cNvSpPr txBox="1"/>
          <p:nvPr/>
        </p:nvSpPr>
        <p:spPr>
          <a:xfrm>
            <a:off x="1165891" y="1986904"/>
            <a:ext cx="700714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E87827"/>
                </a:solidFill>
              </a:rPr>
              <a:t>INSERT A FACT ABOUT YOUR SCHOOL (and/or photo(s)</a:t>
            </a:r>
            <a:r>
              <a:rPr lang="en-US" sz="3600" dirty="0">
                <a:solidFill>
                  <a:srgbClr val="E87827"/>
                </a:solidFill>
              </a:rPr>
              <a:t> </a:t>
            </a:r>
          </a:p>
          <a:p>
            <a:br>
              <a:rPr lang="en-US" sz="3200" dirty="0"/>
            </a:br>
            <a:r>
              <a:rPr lang="en-US" sz="3200" dirty="0">
                <a:solidFill>
                  <a:srgbClr val="0E3D6D"/>
                </a:solidFill>
              </a:rPr>
              <a:t>Add relevant text and information as needed</a:t>
            </a:r>
            <a:endParaRPr lang="en-US" sz="3200" b="1" dirty="0">
              <a:solidFill>
                <a:srgbClr val="0E3D6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1573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5911">
        <p:fade/>
      </p:transition>
    </mc:Choice>
    <mc:Fallback xmlns="">
      <p:transition spd="med" advClick="0" advTm="15911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A7E24FE-085D-4B87-B3FB-C05096DDCEEC}"/>
              </a:ext>
            </a:extLst>
          </p:cNvPr>
          <p:cNvSpPr txBox="1"/>
          <p:nvPr/>
        </p:nvSpPr>
        <p:spPr>
          <a:xfrm>
            <a:off x="936171" y="1397675"/>
            <a:ext cx="528552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b="1" dirty="0">
                <a:solidFill>
                  <a:srgbClr val="00447B"/>
                </a:solidFill>
              </a:rPr>
              <a:t>We are one of the fastest growing districts in the county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B00A144-BF00-430B-A302-E95350F38768}"/>
              </a:ext>
            </a:extLst>
          </p:cNvPr>
          <p:cNvSpPr txBox="1"/>
          <p:nvPr/>
        </p:nvSpPr>
        <p:spPr>
          <a:xfrm>
            <a:off x="936170" y="3923909"/>
            <a:ext cx="5492909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b="1" dirty="0">
                <a:solidFill>
                  <a:srgbClr val="00447B"/>
                </a:solidFill>
              </a:rPr>
              <a:t>More than </a:t>
            </a:r>
            <a:r>
              <a:rPr lang="en-US" sz="4200" b="1" dirty="0">
                <a:solidFill>
                  <a:srgbClr val="E87827"/>
                </a:solidFill>
                <a:cs typeface="Arial" panose="020B0604020202020204" pitchFamily="34" charset="0"/>
              </a:rPr>
              <a:t>20,000 </a:t>
            </a:r>
            <a:r>
              <a:rPr lang="en-US" sz="4200" b="1" dirty="0">
                <a:solidFill>
                  <a:srgbClr val="00447B"/>
                </a:solidFill>
              </a:rPr>
              <a:t>students now, 1,858 more expected by 2026</a:t>
            </a:r>
            <a:endParaRPr lang="en-US" sz="4200" dirty="0">
              <a:solidFill>
                <a:srgbClr val="00447B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6FDA2CD-82ED-45C1-835D-4A7C6C6391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57968" y="882061"/>
            <a:ext cx="2907406" cy="5763099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ECF5E3A-565A-47CE-9FDD-E8E63699DD5C}"/>
              </a:ext>
            </a:extLst>
          </p:cNvPr>
          <p:cNvCxnSpPr/>
          <p:nvPr/>
        </p:nvCxnSpPr>
        <p:spPr>
          <a:xfrm>
            <a:off x="1036948" y="3676454"/>
            <a:ext cx="2714920" cy="0"/>
          </a:xfrm>
          <a:prstGeom prst="line">
            <a:avLst/>
          </a:prstGeom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A6AAAAAB-DD5A-4148-87C6-6B87D858E0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8626" y="3135"/>
            <a:ext cx="6395258" cy="117663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31640871"/>
      </p:ext>
    </p:extLst>
  </p:cSld>
  <p:clrMapOvr>
    <a:masterClrMapping/>
  </p:clrMapOvr>
  <p:transition spd="slow" advClick="0" advTm="10843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A7E24FE-085D-4B87-B3FB-C05096DDCEEC}"/>
              </a:ext>
            </a:extLst>
          </p:cNvPr>
          <p:cNvSpPr txBox="1"/>
          <p:nvPr/>
        </p:nvSpPr>
        <p:spPr>
          <a:xfrm>
            <a:off x="835731" y="1358195"/>
            <a:ext cx="747253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b="1" dirty="0">
                <a:solidFill>
                  <a:srgbClr val="00447B"/>
                </a:solidFill>
              </a:rPr>
              <a:t>We have an app!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B00A144-BF00-430B-A302-E95350F38768}"/>
              </a:ext>
            </a:extLst>
          </p:cNvPr>
          <p:cNvSpPr txBox="1"/>
          <p:nvPr/>
        </p:nvSpPr>
        <p:spPr>
          <a:xfrm>
            <a:off x="910801" y="2233683"/>
            <a:ext cx="2633677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447B"/>
                </a:solidFill>
              </a:rPr>
              <a:t>Search for </a:t>
            </a:r>
            <a:r>
              <a:rPr lang="en-US" sz="3200" b="1" dirty="0">
                <a:solidFill>
                  <a:srgbClr val="E87827"/>
                </a:solidFill>
                <a:cs typeface="Arial" panose="020B0604020202020204" pitchFamily="34" charset="0"/>
              </a:rPr>
              <a:t>Everett Public Schools </a:t>
            </a:r>
            <a:r>
              <a:rPr lang="en-US" sz="3200" b="1" dirty="0">
                <a:solidFill>
                  <a:srgbClr val="00447B"/>
                </a:solidFill>
              </a:rPr>
              <a:t>in your app store. </a:t>
            </a:r>
            <a:endParaRPr lang="en-US" sz="3200" dirty="0">
              <a:solidFill>
                <a:srgbClr val="00447B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6A3287A-01E6-4CDC-B4E4-4C00C6DF05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741" y="358"/>
            <a:ext cx="6395258" cy="117663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907A90B-8693-4CC2-9168-2395BF67155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8950" y="1225479"/>
            <a:ext cx="2693250" cy="47879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DCAC17A-CBCC-4E21-9A61-3E23646F31C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40705" y="5245427"/>
            <a:ext cx="1885390" cy="50875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C384FE7-0F00-4D7B-84F0-CC06D251DA3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0948" y="5245427"/>
            <a:ext cx="1601477" cy="50875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985870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8770">
        <p:fade/>
      </p:transition>
    </mc:Choice>
    <mc:Fallback>
      <p:transition spd="med" advClick="0" advTm="877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A7E24FE-085D-4B87-B3FB-C05096DDCEEC}"/>
              </a:ext>
            </a:extLst>
          </p:cNvPr>
          <p:cNvSpPr txBox="1"/>
          <p:nvPr/>
        </p:nvSpPr>
        <p:spPr>
          <a:xfrm>
            <a:off x="835731" y="1358195"/>
            <a:ext cx="747253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b="1" dirty="0">
                <a:solidFill>
                  <a:srgbClr val="00447B"/>
                </a:solidFill>
              </a:rPr>
              <a:t>Everett Public Schools is diverse!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B00A144-BF00-430B-A302-E95350F38768}"/>
              </a:ext>
            </a:extLst>
          </p:cNvPr>
          <p:cNvSpPr txBox="1"/>
          <p:nvPr/>
        </p:nvSpPr>
        <p:spPr>
          <a:xfrm>
            <a:off x="6020128" y="2402466"/>
            <a:ext cx="2633677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447B"/>
                </a:solidFill>
              </a:rPr>
              <a:t>More than </a:t>
            </a:r>
            <a:r>
              <a:rPr lang="en-US" sz="3200" b="1" dirty="0">
                <a:solidFill>
                  <a:srgbClr val="E87827"/>
                </a:solidFill>
                <a:cs typeface="Arial" panose="020B0604020202020204" pitchFamily="34" charset="0"/>
              </a:rPr>
              <a:t>90 languages </a:t>
            </a:r>
            <a:r>
              <a:rPr lang="en-US" sz="3200" b="1" dirty="0">
                <a:solidFill>
                  <a:srgbClr val="00447B"/>
                </a:solidFill>
              </a:rPr>
              <a:t>are spoken by students in Everett Public Schools</a:t>
            </a:r>
            <a:endParaRPr lang="en-US" sz="3200" dirty="0">
              <a:solidFill>
                <a:srgbClr val="00447B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0992248-7AE3-48A0-B728-4579CB75C8B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171" y="2300618"/>
            <a:ext cx="5083957" cy="339366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6A3287A-01E6-4CDC-B4E4-4C00C6DF05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7741" y="358"/>
            <a:ext cx="6395258" cy="117663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689880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8770">
        <p:fade/>
      </p:transition>
    </mc:Choice>
    <mc:Fallback>
      <p:transition spd="med" advClick="0" advTm="877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1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1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1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A7E24FE-085D-4B87-B3FB-C05096DDCEEC}"/>
              </a:ext>
            </a:extLst>
          </p:cNvPr>
          <p:cNvSpPr txBox="1"/>
          <p:nvPr/>
        </p:nvSpPr>
        <p:spPr>
          <a:xfrm>
            <a:off x="936171" y="1256004"/>
            <a:ext cx="766107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44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More than </a:t>
            </a:r>
            <a:r>
              <a:rPr lang="en-US" sz="4000" b="1" dirty="0">
                <a:solidFill>
                  <a:srgbClr val="E8782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40% </a:t>
            </a:r>
            <a:r>
              <a:rPr lang="en-US" sz="4000" b="1" dirty="0">
                <a:solidFill>
                  <a:srgbClr val="0044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en-US" sz="4000" b="1" dirty="0">
                <a:solidFill>
                  <a:srgbClr val="E8782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>
                <a:solidFill>
                  <a:srgbClr val="00447B"/>
                </a:solidFill>
              </a:rPr>
              <a:t>EPS students live in poverty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B00A144-BF00-430B-A302-E95350F38768}"/>
              </a:ext>
            </a:extLst>
          </p:cNvPr>
          <p:cNvSpPr txBox="1"/>
          <p:nvPr/>
        </p:nvSpPr>
        <p:spPr>
          <a:xfrm>
            <a:off x="928243" y="5123391"/>
            <a:ext cx="797065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447B"/>
                </a:solidFill>
              </a:rPr>
              <a:t>We served </a:t>
            </a:r>
            <a:r>
              <a:rPr lang="en-US" sz="3200" b="1" dirty="0">
                <a:solidFill>
                  <a:srgbClr val="E8782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1,012</a:t>
            </a:r>
            <a:r>
              <a:rPr lang="en-US" sz="3200" b="1" dirty="0">
                <a:solidFill>
                  <a:srgbClr val="00447B"/>
                </a:solidFill>
              </a:rPr>
              <a:t> homeless students last year – enough to fill over 2 elementary schools</a:t>
            </a:r>
            <a:endParaRPr lang="en-US" sz="3200" dirty="0">
              <a:solidFill>
                <a:srgbClr val="00447B"/>
              </a:solidFill>
            </a:endParaRPr>
          </a:p>
        </p:txBody>
      </p:sp>
      <p:pic>
        <p:nvPicPr>
          <p:cNvPr id="7" name="Picture 3" descr="C:\Users\Joyce\AppData\Local\Microsoft\Windows\Temporary Internet Files\Content.IE5\LL40X3M0\MP900448524[1].jpg">
            <a:extLst>
              <a:ext uri="{FF2B5EF4-FFF2-40B4-BE49-F238E27FC236}">
                <a16:creationId xmlns:a16="http://schemas.microsoft.com/office/drawing/2014/main" id="{6F11EED4-64FC-40C6-B04C-41C6AF64355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812"/>
          <a:stretch/>
        </p:blipFill>
        <p:spPr bwMode="auto">
          <a:xfrm>
            <a:off x="1007329" y="2718875"/>
            <a:ext cx="1809705" cy="218769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766C65C-D0A4-45E0-B6C7-71E598EF03E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53" t="10974" r="26163" b="41480"/>
          <a:stretch/>
        </p:blipFill>
        <p:spPr>
          <a:xfrm>
            <a:off x="3667147" y="2756581"/>
            <a:ext cx="1809705" cy="218769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3B8EEBD-D343-4D40-90AA-5975859990A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29" r="7143" b="48387"/>
          <a:stretch/>
        </p:blipFill>
        <p:spPr>
          <a:xfrm>
            <a:off x="5969171" y="2718874"/>
            <a:ext cx="1881423" cy="218769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A113FBD-1915-4F89-B9C6-4EAAFE74442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7741" y="3958"/>
            <a:ext cx="6395258" cy="117663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44288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6">
        <p:fade/>
      </p:transition>
    </mc:Choice>
    <mc:Fallback xmlns="">
      <p:transition spd="med" advClick="0" advTm="1000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A7E24FE-085D-4B87-B3FB-C05096DDCEEC}"/>
              </a:ext>
            </a:extLst>
          </p:cNvPr>
          <p:cNvSpPr txBox="1"/>
          <p:nvPr/>
        </p:nvSpPr>
        <p:spPr>
          <a:xfrm>
            <a:off x="786455" y="914337"/>
            <a:ext cx="747253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b="1" dirty="0">
                <a:solidFill>
                  <a:srgbClr val="E87827"/>
                </a:solidFill>
              </a:rPr>
              <a:t>17%</a:t>
            </a:r>
            <a:r>
              <a:rPr lang="en-US" sz="4200" b="1" dirty="0">
                <a:solidFill>
                  <a:srgbClr val="00447B"/>
                </a:solidFill>
              </a:rPr>
              <a:t> of students in our district are students with disabilities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6A3287A-01E6-4CDC-B4E4-4C00C6DF05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741" y="358"/>
            <a:ext cx="6395258" cy="1176630"/>
          </a:xfrm>
          <a:prstGeom prst="rect">
            <a:avLst/>
          </a:prstGeom>
        </p:spPr>
      </p:pic>
      <p:pic>
        <p:nvPicPr>
          <p:cNvPr id="8" name="Picture 7" descr="A group of people standing outside a building&#10;&#10;Description automatically generated with medium confidence">
            <a:extLst>
              <a:ext uri="{FF2B5EF4-FFF2-40B4-BE49-F238E27FC236}">
                <a16:creationId xmlns:a16="http://schemas.microsoft.com/office/drawing/2014/main" id="{A44897FE-D3BA-446E-B385-28C2584D0A3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6647"/>
          <a:stretch/>
        </p:blipFill>
        <p:spPr>
          <a:xfrm>
            <a:off x="1833997" y="2299332"/>
            <a:ext cx="5476006" cy="326027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BDE5855-1113-4CBA-9743-2A898B26A242}"/>
              </a:ext>
            </a:extLst>
          </p:cNvPr>
          <p:cNvSpPr txBox="1"/>
          <p:nvPr/>
        </p:nvSpPr>
        <p:spPr>
          <a:xfrm>
            <a:off x="786456" y="5496969"/>
            <a:ext cx="7472537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>
                <a:solidFill>
                  <a:srgbClr val="00447B"/>
                </a:solidFill>
              </a:rPr>
              <a:t>About </a:t>
            </a:r>
            <a:r>
              <a:rPr lang="en-US" sz="2600" b="1" dirty="0">
                <a:solidFill>
                  <a:srgbClr val="E87827"/>
                </a:solidFill>
                <a:cs typeface="Arial" panose="020B0604020202020204" pitchFamily="34" charset="0"/>
              </a:rPr>
              <a:t>13% </a:t>
            </a:r>
            <a:r>
              <a:rPr lang="en-US" sz="2600" b="1" dirty="0">
                <a:solidFill>
                  <a:srgbClr val="00447B"/>
                </a:solidFill>
                <a:cs typeface="Arial" panose="020B0604020202020204" pitchFamily="34" charset="0"/>
              </a:rPr>
              <a:t>of students with disabilities</a:t>
            </a:r>
            <a:r>
              <a:rPr lang="en-US" sz="2600" b="1" dirty="0">
                <a:solidFill>
                  <a:srgbClr val="00447B"/>
                </a:solidFill>
              </a:rPr>
              <a:t> have </a:t>
            </a:r>
            <a:r>
              <a:rPr lang="en-US" sz="2600" b="1" dirty="0" err="1">
                <a:solidFill>
                  <a:srgbClr val="E87827"/>
                </a:solidFill>
              </a:rPr>
              <a:t>IEPs</a:t>
            </a:r>
            <a:r>
              <a:rPr lang="en-US" sz="2600" b="1" dirty="0">
                <a:solidFill>
                  <a:srgbClr val="E87827"/>
                </a:solidFill>
              </a:rPr>
              <a:t> </a:t>
            </a:r>
            <a:r>
              <a:rPr lang="en-US" sz="2600" b="1" dirty="0">
                <a:solidFill>
                  <a:srgbClr val="00447B"/>
                </a:solidFill>
              </a:rPr>
              <a:t>and </a:t>
            </a:r>
            <a:r>
              <a:rPr lang="en-US" sz="2600" b="1" dirty="0">
                <a:solidFill>
                  <a:srgbClr val="E87827"/>
                </a:solidFill>
              </a:rPr>
              <a:t>4% </a:t>
            </a:r>
            <a:r>
              <a:rPr lang="en-US" sz="2600" b="1" dirty="0">
                <a:solidFill>
                  <a:srgbClr val="00447B"/>
                </a:solidFill>
              </a:rPr>
              <a:t>have </a:t>
            </a:r>
            <a:r>
              <a:rPr lang="en-US" sz="2600" b="1" dirty="0">
                <a:solidFill>
                  <a:srgbClr val="E87827"/>
                </a:solidFill>
              </a:rPr>
              <a:t>504s.</a:t>
            </a:r>
            <a:endParaRPr lang="en-US" sz="2600" dirty="0">
              <a:solidFill>
                <a:srgbClr val="E87827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97768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8770">
        <p:fade/>
      </p:transition>
    </mc:Choice>
    <mc:Fallback xmlns="">
      <p:transition spd="med" advClick="0" advTm="877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A7E24FE-085D-4B87-B3FB-C05096DDCEEC}"/>
              </a:ext>
            </a:extLst>
          </p:cNvPr>
          <p:cNvSpPr txBox="1"/>
          <p:nvPr/>
        </p:nvSpPr>
        <p:spPr>
          <a:xfrm>
            <a:off x="936170" y="1064881"/>
            <a:ext cx="759508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447B"/>
                </a:solidFill>
              </a:rPr>
              <a:t>Everett Public Schools has one of the highest graduation rates in the state!*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B00A144-BF00-430B-A302-E95350F38768}"/>
              </a:ext>
            </a:extLst>
          </p:cNvPr>
          <p:cNvSpPr txBox="1"/>
          <p:nvPr/>
        </p:nvSpPr>
        <p:spPr>
          <a:xfrm>
            <a:off x="5292928" y="3003873"/>
            <a:ext cx="308458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E87827"/>
                </a:solidFill>
              </a:rPr>
              <a:t>95% </a:t>
            </a:r>
            <a:r>
              <a:rPr lang="en-US" sz="4000" b="1" dirty="0">
                <a:solidFill>
                  <a:srgbClr val="00447B"/>
                </a:solidFill>
              </a:rPr>
              <a:t>graduate in four years</a:t>
            </a:r>
            <a:endParaRPr lang="en-US" sz="4000" dirty="0">
              <a:solidFill>
                <a:srgbClr val="00447B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52CD6C8-496A-4FA1-B026-C97BE515A721}"/>
              </a:ext>
            </a:extLst>
          </p:cNvPr>
          <p:cNvSpPr txBox="1"/>
          <p:nvPr/>
        </p:nvSpPr>
        <p:spPr>
          <a:xfrm>
            <a:off x="5292928" y="5424438"/>
            <a:ext cx="31716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447B"/>
                </a:solidFill>
              </a:rPr>
              <a:t>*In Washington State, 83% of students graduate in four years</a:t>
            </a:r>
            <a:endParaRPr lang="en-US" dirty="0">
              <a:solidFill>
                <a:srgbClr val="00447B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72715FF-C4EC-4619-9C2E-E049413BC8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741" y="3958"/>
            <a:ext cx="6395258" cy="1176630"/>
          </a:xfrm>
          <a:prstGeom prst="rect">
            <a:avLst/>
          </a:prstGeom>
        </p:spPr>
      </p:pic>
      <p:pic>
        <p:nvPicPr>
          <p:cNvPr id="9" name="Picture 8" descr="A group of people posing for a photo&#10;&#10;Description automatically generated with medium confidence">
            <a:extLst>
              <a:ext uri="{FF2B5EF4-FFF2-40B4-BE49-F238E27FC236}">
                <a16:creationId xmlns:a16="http://schemas.microsoft.com/office/drawing/2014/main" id="{71E30E83-01F7-4DA8-986C-C505F5B0E0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3426" y="3051529"/>
            <a:ext cx="4119815" cy="294390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12504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306">
        <p:fade/>
      </p:transition>
    </mc:Choice>
    <mc:Fallback xmlns="">
      <p:transition spd="med" advClick="0" advTm="1030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A7E24FE-085D-4B87-B3FB-C05096DDCEEC}"/>
              </a:ext>
            </a:extLst>
          </p:cNvPr>
          <p:cNvSpPr txBox="1"/>
          <p:nvPr/>
        </p:nvSpPr>
        <p:spPr>
          <a:xfrm>
            <a:off x="926745" y="1085040"/>
            <a:ext cx="767992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447B"/>
                </a:solidFill>
              </a:rPr>
              <a:t>District residents aged </a:t>
            </a:r>
            <a:r>
              <a:rPr lang="en-US" sz="3600" b="1" dirty="0">
                <a:solidFill>
                  <a:srgbClr val="E87827"/>
                </a:solidFill>
              </a:rPr>
              <a:t>60+</a:t>
            </a:r>
            <a:r>
              <a:rPr lang="en-US" sz="3600" b="1" dirty="0">
                <a:solidFill>
                  <a:srgbClr val="00447B"/>
                </a:solidFill>
              </a:rPr>
              <a:t> are eligible for </a:t>
            </a:r>
            <a:r>
              <a:rPr lang="en-US" sz="3600" b="1" dirty="0">
                <a:solidFill>
                  <a:srgbClr val="E87827"/>
                </a:solidFill>
              </a:rPr>
              <a:t>free admission </a:t>
            </a:r>
            <a:r>
              <a:rPr lang="en-US" sz="3600" b="1" dirty="0">
                <a:solidFill>
                  <a:srgbClr val="00447B"/>
                </a:solidFill>
              </a:rPr>
              <a:t>to some school sporting and performance events.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B00A144-BF00-430B-A302-E95350F38768}"/>
              </a:ext>
            </a:extLst>
          </p:cNvPr>
          <p:cNvSpPr txBox="1"/>
          <p:nvPr/>
        </p:nvSpPr>
        <p:spPr>
          <a:xfrm>
            <a:off x="926745" y="3911450"/>
            <a:ext cx="406003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447B"/>
                </a:solidFill>
              </a:rPr>
              <a:t>Call 425-385-4041 or see our website information on </a:t>
            </a:r>
            <a:r>
              <a:rPr lang="en-US" sz="3600" b="1" dirty="0">
                <a:solidFill>
                  <a:srgbClr val="E87827"/>
                </a:solidFill>
              </a:rPr>
              <a:t>Senior PEP Club</a:t>
            </a:r>
            <a:r>
              <a:rPr lang="en-US" sz="3600" b="1" dirty="0">
                <a:solidFill>
                  <a:srgbClr val="00447B"/>
                </a:solidFill>
              </a:rPr>
              <a:t>!</a:t>
            </a:r>
            <a:endParaRPr lang="en-US" sz="3600" dirty="0">
              <a:solidFill>
                <a:srgbClr val="00447B"/>
              </a:solidFill>
            </a:endParaRPr>
          </a:p>
        </p:txBody>
      </p:sp>
      <p:pic>
        <p:nvPicPr>
          <p:cNvPr id="10" name="Picture 9" descr="A group of women wearing costumes&#10;&#10;Description automatically generated with low confidence">
            <a:extLst>
              <a:ext uri="{FF2B5EF4-FFF2-40B4-BE49-F238E27FC236}">
                <a16:creationId xmlns:a16="http://schemas.microsoft.com/office/drawing/2014/main" id="{64572045-5606-44F2-96B4-0DB3DF3C12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62275" y="2839366"/>
            <a:ext cx="3346434" cy="33804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1123F5B-1DC9-4AB4-9016-29D53CF39B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7741" y="3958"/>
            <a:ext cx="6395258" cy="117663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5423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9814">
        <p:fade/>
      </p:transition>
    </mc:Choice>
    <mc:Fallback xmlns="">
      <p:transition spd="med" advClick="0" advTm="981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9|3.7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8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2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9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2|6.7|6.7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9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4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6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5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6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2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7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5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Expo.thmx</Template>
  <TotalTime>7587</TotalTime>
  <Words>610</Words>
  <Application>Microsoft Office PowerPoint</Application>
  <PresentationFormat>On-screen Show (4:3)</PresentationFormat>
  <Paragraphs>60</Paragraphs>
  <Slides>26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0" baseType="lpstr">
      <vt:lpstr>Arial</vt:lpstr>
      <vt:lpstr>Calibri</vt:lpstr>
      <vt:lpstr>Myriad Pro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Dykeman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Daniel Thompson</dc:creator>
  <cp:lastModifiedBy>Doherty, Kimberly</cp:lastModifiedBy>
  <cp:revision>420</cp:revision>
  <cp:lastPrinted>2016-08-31T16:33:36Z</cp:lastPrinted>
  <dcterms:created xsi:type="dcterms:W3CDTF">2016-08-25T16:48:33Z</dcterms:created>
  <dcterms:modified xsi:type="dcterms:W3CDTF">2021-08-24T21:00:15Z</dcterms:modified>
</cp:coreProperties>
</file>